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57" r:id="rId3"/>
    <p:sldId id="258" r:id="rId4"/>
    <p:sldId id="260" r:id="rId5"/>
    <p:sldId id="259" r:id="rId6"/>
    <p:sldId id="261" r:id="rId7"/>
    <p:sldId id="262" r:id="rId8"/>
    <p:sldId id="263" r:id="rId9"/>
    <p:sldId id="493" r:id="rId10"/>
    <p:sldId id="502" r:id="rId11"/>
    <p:sldId id="503" r:id="rId12"/>
    <p:sldId id="528" r:id="rId13"/>
    <p:sldId id="504" r:id="rId14"/>
    <p:sldId id="529" r:id="rId15"/>
    <p:sldId id="530" r:id="rId16"/>
    <p:sldId id="531" r:id="rId17"/>
    <p:sldId id="505" r:id="rId18"/>
    <p:sldId id="540" r:id="rId19"/>
    <p:sldId id="533" r:id="rId20"/>
    <p:sldId id="532" r:id="rId21"/>
    <p:sldId id="534" r:id="rId22"/>
    <p:sldId id="535" r:id="rId23"/>
    <p:sldId id="536" r:id="rId24"/>
    <p:sldId id="506" r:id="rId25"/>
    <p:sldId id="537" r:id="rId26"/>
    <p:sldId id="538" r:id="rId27"/>
    <p:sldId id="539" r:id="rId28"/>
    <p:sldId id="605" r:id="rId29"/>
    <p:sldId id="507" r:id="rId30"/>
    <p:sldId id="541" r:id="rId31"/>
    <p:sldId id="542" r:id="rId32"/>
    <p:sldId id="606" r:id="rId33"/>
    <p:sldId id="508" r:id="rId34"/>
    <p:sldId id="543" r:id="rId35"/>
    <p:sldId id="607" r:id="rId36"/>
    <p:sldId id="510" r:id="rId37"/>
    <p:sldId id="544" r:id="rId38"/>
    <p:sldId id="608" r:id="rId39"/>
    <p:sldId id="545" r:id="rId40"/>
    <p:sldId id="609" r:id="rId41"/>
    <p:sldId id="509" r:id="rId42"/>
    <p:sldId id="546" r:id="rId43"/>
    <p:sldId id="547" r:id="rId44"/>
    <p:sldId id="548" r:id="rId45"/>
    <p:sldId id="512" r:id="rId46"/>
    <p:sldId id="549" r:id="rId47"/>
    <p:sldId id="550" r:id="rId48"/>
    <p:sldId id="513" r:id="rId49"/>
    <p:sldId id="516" r:id="rId50"/>
    <p:sldId id="611" r:id="rId51"/>
    <p:sldId id="610" r:id="rId52"/>
    <p:sldId id="612" r:id="rId53"/>
    <p:sldId id="613" r:id="rId54"/>
    <p:sldId id="552" r:id="rId55"/>
    <p:sldId id="515" r:id="rId56"/>
    <p:sldId id="553" r:id="rId57"/>
    <p:sldId id="614" r:id="rId58"/>
    <p:sldId id="555" r:id="rId59"/>
    <p:sldId id="615" r:id="rId60"/>
    <p:sldId id="554" r:id="rId61"/>
    <p:sldId id="517" r:id="rId62"/>
    <p:sldId id="556" r:id="rId63"/>
    <p:sldId id="557" r:id="rId64"/>
    <p:sldId id="616" r:id="rId65"/>
    <p:sldId id="558" r:id="rId66"/>
    <p:sldId id="617" r:id="rId67"/>
    <p:sldId id="511" r:id="rId68"/>
    <p:sldId id="559" r:id="rId69"/>
    <p:sldId id="560" r:id="rId70"/>
    <p:sldId id="514" r:id="rId71"/>
    <p:sldId id="561" r:id="rId72"/>
    <p:sldId id="562" r:id="rId73"/>
    <p:sldId id="563" r:id="rId74"/>
    <p:sldId id="518" r:id="rId75"/>
    <p:sldId id="565" r:id="rId76"/>
    <p:sldId id="566" r:id="rId77"/>
    <p:sldId id="567" r:id="rId78"/>
    <p:sldId id="568" r:id="rId79"/>
    <p:sldId id="569" r:id="rId80"/>
    <p:sldId id="519" r:id="rId81"/>
    <p:sldId id="570" r:id="rId82"/>
    <p:sldId id="571" r:id="rId83"/>
    <p:sldId id="520" r:id="rId84"/>
    <p:sldId id="572" r:id="rId85"/>
    <p:sldId id="573" r:id="rId86"/>
    <p:sldId id="521" r:id="rId87"/>
    <p:sldId id="522" r:id="rId88"/>
    <p:sldId id="574" r:id="rId89"/>
    <p:sldId id="525" r:id="rId90"/>
    <p:sldId id="526" r:id="rId91"/>
    <p:sldId id="601" r:id="rId92"/>
    <p:sldId id="604" r:id="rId93"/>
    <p:sldId id="602" r:id="rId94"/>
    <p:sldId id="603"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8015C2-AD1B-456A-A104-017BC7B51FE2}" v="262" dt="2019-10-19T06:12:14.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17" autoAdjust="0"/>
  </p:normalViewPr>
  <p:slideViewPr>
    <p:cSldViewPr snapToGrid="0">
      <p:cViewPr varScale="1">
        <p:scale>
          <a:sx n="115" d="100"/>
          <a:sy n="115" d="100"/>
        </p:scale>
        <p:origin x="11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C78015C2-AD1B-456A-A104-017BC7B51FE2}"/>
    <pc:docChg chg="undo redo custSel addSld delSld modSld sldOrd">
      <pc:chgData name="Sean Feldman" userId="c0f75423fe67f72e" providerId="LiveId" clId="{C78015C2-AD1B-456A-A104-017BC7B51FE2}" dt="2019-10-19T06:12:14.946" v="542"/>
      <pc:docMkLst>
        <pc:docMk/>
      </pc:docMkLst>
      <pc:sldChg chg="addSp delSp modSp">
        <pc:chgData name="Sean Feldman" userId="c0f75423fe67f72e" providerId="LiveId" clId="{C78015C2-AD1B-456A-A104-017BC7B51FE2}" dt="2019-10-18T04:18:52.114" v="92" actId="6549"/>
        <pc:sldMkLst>
          <pc:docMk/>
          <pc:sldMk cId="2289192671" sldId="256"/>
        </pc:sldMkLst>
        <pc:spChg chg="mod">
          <ac:chgData name="Sean Feldman" userId="c0f75423fe67f72e" providerId="LiveId" clId="{C78015C2-AD1B-456A-A104-017BC7B51FE2}" dt="2019-10-18T04:17:31.002" v="85" actId="1076"/>
          <ac:spMkLst>
            <pc:docMk/>
            <pc:sldMk cId="2289192671" sldId="256"/>
            <ac:spMk id="2" creationId="{60DF6C8D-FD5E-4FC6-96D9-1820D48093EC}"/>
          </ac:spMkLst>
        </pc:spChg>
        <pc:spChg chg="mod">
          <ac:chgData name="Sean Feldman" userId="c0f75423fe67f72e" providerId="LiveId" clId="{C78015C2-AD1B-456A-A104-017BC7B51FE2}" dt="2019-10-18T04:18:52.114" v="92" actId="6549"/>
          <ac:spMkLst>
            <pc:docMk/>
            <pc:sldMk cId="2289192671" sldId="256"/>
            <ac:spMk id="3" creationId="{673029C7-D710-432F-B289-F1C4255BD323}"/>
          </ac:spMkLst>
        </pc:spChg>
        <pc:picChg chg="mod">
          <ac:chgData name="Sean Feldman" userId="c0f75423fe67f72e" providerId="LiveId" clId="{C78015C2-AD1B-456A-A104-017BC7B51FE2}" dt="2019-10-18T04:17:30.590" v="84" actId="1076"/>
          <ac:picMkLst>
            <pc:docMk/>
            <pc:sldMk cId="2289192671" sldId="256"/>
            <ac:picMk id="5" creationId="{90FFBD33-897C-4CEF-BD42-7113A731D59B}"/>
          </ac:picMkLst>
        </pc:picChg>
        <pc:picChg chg="add del mod ord">
          <ac:chgData name="Sean Feldman" userId="c0f75423fe67f72e" providerId="LiveId" clId="{C78015C2-AD1B-456A-A104-017BC7B51FE2}" dt="2019-10-18T04:17:33.017" v="86" actId="478"/>
          <ac:picMkLst>
            <pc:docMk/>
            <pc:sldMk cId="2289192671" sldId="256"/>
            <ac:picMk id="6" creationId="{FF5DA8B8-6E4A-4A8F-8A8A-5425B442D275}"/>
          </ac:picMkLst>
        </pc:picChg>
        <pc:picChg chg="add mod">
          <ac:chgData name="Sean Feldman" userId="c0f75423fe67f72e" providerId="LiveId" clId="{C78015C2-AD1B-456A-A104-017BC7B51FE2}" dt="2019-10-18T04:18:23.230" v="91"/>
          <ac:picMkLst>
            <pc:docMk/>
            <pc:sldMk cId="2289192671" sldId="256"/>
            <ac:picMk id="3074" creationId="{773F23A9-9ABF-46B4-96EE-D280AFCE0A28}"/>
          </ac:picMkLst>
        </pc:picChg>
      </pc:sldChg>
      <pc:sldChg chg="addSp delSp modSp">
        <pc:chgData name="Sean Feldman" userId="c0f75423fe67f72e" providerId="LiveId" clId="{C78015C2-AD1B-456A-A104-017BC7B51FE2}" dt="2019-10-18T04:07:02.859" v="50" actId="29295"/>
        <pc:sldMkLst>
          <pc:docMk/>
          <pc:sldMk cId="2720476520" sldId="257"/>
        </pc:sldMkLst>
        <pc:picChg chg="add mod">
          <ac:chgData name="Sean Feldman" userId="c0f75423fe67f72e" providerId="LiveId" clId="{C78015C2-AD1B-456A-A104-017BC7B51FE2}" dt="2019-10-18T04:07:02.859" v="50" actId="29295"/>
          <ac:picMkLst>
            <pc:docMk/>
            <pc:sldMk cId="2720476520" sldId="257"/>
            <ac:picMk id="3" creationId="{ECA89475-0F2F-4B3D-89A6-B153A8CF6486}"/>
          </ac:picMkLst>
        </pc:picChg>
        <pc:picChg chg="add del">
          <ac:chgData name="Sean Feldman" userId="c0f75423fe67f72e" providerId="LiveId" clId="{C78015C2-AD1B-456A-A104-017BC7B51FE2}" dt="2019-10-18T04:06:19.606" v="43" actId="478"/>
          <ac:picMkLst>
            <pc:docMk/>
            <pc:sldMk cId="2720476520" sldId="257"/>
            <ac:picMk id="16" creationId="{9DA853AA-DB90-4051-96AE-487D7059F502}"/>
          </ac:picMkLst>
        </pc:picChg>
      </pc:sldChg>
      <pc:sldChg chg="addSp modSp">
        <pc:chgData name="Sean Feldman" userId="c0f75423fe67f72e" providerId="LiveId" clId="{C78015C2-AD1B-456A-A104-017BC7B51FE2}" dt="2019-10-18T04:07:20.504" v="51" actId="29295"/>
        <pc:sldMkLst>
          <pc:docMk/>
          <pc:sldMk cId="1697158705" sldId="258"/>
        </pc:sldMkLst>
        <pc:spChg chg="mod">
          <ac:chgData name="Sean Feldman" userId="c0f75423fe67f72e" providerId="LiveId" clId="{C78015C2-AD1B-456A-A104-017BC7B51FE2}" dt="2019-10-18T04:01:31.397" v="38" actId="207"/>
          <ac:spMkLst>
            <pc:docMk/>
            <pc:sldMk cId="1697158705" sldId="258"/>
            <ac:spMk id="7" creationId="{9362A221-779C-431C-8EDE-4A4940AC56C3}"/>
          </ac:spMkLst>
        </pc:spChg>
        <pc:spChg chg="mod">
          <ac:chgData name="Sean Feldman" userId="c0f75423fe67f72e" providerId="LiveId" clId="{C78015C2-AD1B-456A-A104-017BC7B51FE2}" dt="2019-10-18T04:01:38.477" v="39" actId="207"/>
          <ac:spMkLst>
            <pc:docMk/>
            <pc:sldMk cId="1697158705" sldId="258"/>
            <ac:spMk id="8" creationId="{CD9CD703-3576-446D-847A-D82F154E8FFC}"/>
          </ac:spMkLst>
        </pc:spChg>
        <pc:picChg chg="add mod ord">
          <ac:chgData name="Sean Feldman" userId="c0f75423fe67f72e" providerId="LiveId" clId="{C78015C2-AD1B-456A-A104-017BC7B51FE2}" dt="2019-10-18T04:07:20.504" v="51" actId="29295"/>
          <ac:picMkLst>
            <pc:docMk/>
            <pc:sldMk cId="1697158705" sldId="258"/>
            <ac:picMk id="9" creationId="{97CDBD74-98CC-42F7-A390-B3D58F47ED64}"/>
          </ac:picMkLst>
        </pc:picChg>
      </pc:sldChg>
      <pc:sldChg chg="addSp modSp">
        <pc:chgData name="Sean Feldman" userId="c0f75423fe67f72e" providerId="LiveId" clId="{C78015C2-AD1B-456A-A104-017BC7B51FE2}" dt="2019-10-18T04:13:49.182" v="65" actId="14100"/>
        <pc:sldMkLst>
          <pc:docMk/>
          <pc:sldMk cId="2397780531" sldId="259"/>
        </pc:sldMkLst>
        <pc:picChg chg="add mod ord">
          <ac:chgData name="Sean Feldman" userId="c0f75423fe67f72e" providerId="LiveId" clId="{C78015C2-AD1B-456A-A104-017BC7B51FE2}" dt="2019-10-18T04:13:49.182" v="65" actId="14100"/>
          <ac:picMkLst>
            <pc:docMk/>
            <pc:sldMk cId="2397780531" sldId="259"/>
            <ac:picMk id="2" creationId="{CC9E04E1-0A6B-4C06-8433-876AC45CC51D}"/>
          </ac:picMkLst>
        </pc:picChg>
      </pc:sldChg>
      <pc:sldChg chg="addSp modSp">
        <pc:chgData name="Sean Feldman" userId="c0f75423fe67f72e" providerId="LiveId" clId="{C78015C2-AD1B-456A-A104-017BC7B51FE2}" dt="2019-10-18T04:10:05.531" v="56"/>
        <pc:sldMkLst>
          <pc:docMk/>
          <pc:sldMk cId="499890737" sldId="260"/>
        </pc:sldMkLst>
        <pc:picChg chg="add mod">
          <ac:chgData name="Sean Feldman" userId="c0f75423fe67f72e" providerId="LiveId" clId="{C78015C2-AD1B-456A-A104-017BC7B51FE2}" dt="2019-10-18T04:10:05.531" v="56"/>
          <ac:picMkLst>
            <pc:docMk/>
            <pc:sldMk cId="499890737" sldId="260"/>
            <ac:picMk id="1026" creationId="{7ACE17D4-57D3-405F-AF6C-143BE7D7D76D}"/>
          </ac:picMkLst>
        </pc:picChg>
      </pc:sldChg>
      <pc:sldChg chg="addSp modSp modAnim">
        <pc:chgData name="Sean Feldman" userId="c0f75423fe67f72e" providerId="LiveId" clId="{C78015C2-AD1B-456A-A104-017BC7B51FE2}" dt="2019-10-18T04:19:42.691" v="93"/>
        <pc:sldMkLst>
          <pc:docMk/>
          <pc:sldMk cId="4279211630" sldId="262"/>
        </pc:sldMkLst>
        <pc:spChg chg="mod">
          <ac:chgData name="Sean Feldman" userId="c0f75423fe67f72e" providerId="LiveId" clId="{C78015C2-AD1B-456A-A104-017BC7B51FE2}" dt="2019-10-17T05:06:15.741" v="1" actId="164"/>
          <ac:spMkLst>
            <pc:docMk/>
            <pc:sldMk cId="4279211630" sldId="262"/>
            <ac:spMk id="6" creationId="{7224F07F-0BA3-4FDF-95A2-313170E3F416}"/>
          </ac:spMkLst>
        </pc:spChg>
        <pc:spChg chg="mod">
          <ac:chgData name="Sean Feldman" userId="c0f75423fe67f72e" providerId="LiveId" clId="{C78015C2-AD1B-456A-A104-017BC7B51FE2}" dt="2019-10-17T05:06:15.741" v="1" actId="164"/>
          <ac:spMkLst>
            <pc:docMk/>
            <pc:sldMk cId="4279211630" sldId="262"/>
            <ac:spMk id="7" creationId="{04919381-26B5-404B-96BA-0BB8505A764C}"/>
          </ac:spMkLst>
        </pc:spChg>
        <pc:grpChg chg="add mod">
          <ac:chgData name="Sean Feldman" userId="c0f75423fe67f72e" providerId="LiveId" clId="{C78015C2-AD1B-456A-A104-017BC7B51FE2}" dt="2019-10-17T05:06:15.741" v="1" actId="164"/>
          <ac:grpSpMkLst>
            <pc:docMk/>
            <pc:sldMk cId="4279211630" sldId="262"/>
            <ac:grpSpMk id="3" creationId="{57507154-53AC-4A7D-AAA0-DF91988B042B}"/>
          </ac:grpSpMkLst>
        </pc:grpChg>
        <pc:picChg chg="mod">
          <ac:chgData name="Sean Feldman" userId="c0f75423fe67f72e" providerId="LiveId" clId="{C78015C2-AD1B-456A-A104-017BC7B51FE2}" dt="2019-10-17T05:06:15.741" v="1" actId="164"/>
          <ac:picMkLst>
            <pc:docMk/>
            <pc:sldMk cId="4279211630" sldId="262"/>
            <ac:picMk id="2" creationId="{54275BE7-AD12-425C-A833-09FBF4D4C0DF}"/>
          </ac:picMkLst>
        </pc:picChg>
        <pc:picChg chg="mod">
          <ac:chgData name="Sean Feldman" userId="c0f75423fe67f72e" providerId="LiveId" clId="{C78015C2-AD1B-456A-A104-017BC7B51FE2}" dt="2019-10-17T05:06:15.741" v="1" actId="164"/>
          <ac:picMkLst>
            <pc:docMk/>
            <pc:sldMk cId="4279211630" sldId="262"/>
            <ac:picMk id="4" creationId="{AD358E59-4356-47FF-9C37-0BE324AD6913}"/>
          </ac:picMkLst>
        </pc:picChg>
      </pc:sldChg>
      <pc:sldChg chg="addSp delSp modSp">
        <pc:chgData name="Sean Feldman" userId="c0f75423fe67f72e" providerId="LiveId" clId="{C78015C2-AD1B-456A-A104-017BC7B51FE2}" dt="2019-10-18T04:14:47.886" v="73"/>
        <pc:sldMkLst>
          <pc:docMk/>
          <pc:sldMk cId="2742703165" sldId="263"/>
        </pc:sldMkLst>
        <pc:picChg chg="mod">
          <ac:chgData name="Sean Feldman" userId="c0f75423fe67f72e" providerId="LiveId" clId="{C78015C2-AD1B-456A-A104-017BC7B51FE2}" dt="2019-10-18T04:14:40.370" v="72"/>
          <ac:picMkLst>
            <pc:docMk/>
            <pc:sldMk cId="2742703165" sldId="263"/>
            <ac:picMk id="9" creationId="{BFEA759B-20CA-4652-B153-CF641615214A}"/>
          </ac:picMkLst>
        </pc:picChg>
        <pc:picChg chg="add del mod">
          <ac:chgData name="Sean Feldman" userId="c0f75423fe67f72e" providerId="LiveId" clId="{C78015C2-AD1B-456A-A104-017BC7B51FE2}" dt="2019-10-18T04:14:47.886" v="73"/>
          <ac:picMkLst>
            <pc:docMk/>
            <pc:sldMk cId="2742703165" sldId="263"/>
            <ac:picMk id="2050" creationId="{3CFB9F39-D9B6-4526-B3B3-3955E429EB18}"/>
          </ac:picMkLst>
        </pc:picChg>
      </pc:sldChg>
      <pc:sldChg chg="addSp modSp">
        <pc:chgData name="Sean Feldman" userId="c0f75423fe67f72e" providerId="LiveId" clId="{C78015C2-AD1B-456A-A104-017BC7B51FE2}" dt="2019-10-18T04:27:52.879" v="98"/>
        <pc:sldMkLst>
          <pc:docMk/>
          <pc:sldMk cId="2481895496" sldId="503"/>
        </pc:sldMkLst>
        <pc:picChg chg="add mod">
          <ac:chgData name="Sean Feldman" userId="c0f75423fe67f72e" providerId="LiveId" clId="{C78015C2-AD1B-456A-A104-017BC7B51FE2}" dt="2019-10-18T04:27:52.879" v="98"/>
          <ac:picMkLst>
            <pc:docMk/>
            <pc:sldMk cId="2481895496" sldId="503"/>
            <ac:picMk id="4098" creationId="{3B5BCDF8-1666-415E-93B9-C0913324FC0F}"/>
          </ac:picMkLst>
        </pc:picChg>
      </pc:sldChg>
      <pc:sldChg chg="addSp modSp">
        <pc:chgData name="Sean Feldman" userId="c0f75423fe67f72e" providerId="LiveId" clId="{C78015C2-AD1B-456A-A104-017BC7B51FE2}" dt="2019-10-18T20:33:54.418" v="285" actId="20577"/>
        <pc:sldMkLst>
          <pc:docMk/>
          <pc:sldMk cId="2023570257" sldId="504"/>
        </pc:sldMkLst>
        <pc:spChg chg="mod">
          <ac:chgData name="Sean Feldman" userId="c0f75423fe67f72e" providerId="LiveId" clId="{C78015C2-AD1B-456A-A104-017BC7B51FE2}" dt="2019-10-18T20:33:54.418" v="285" actId="20577"/>
          <ac:spMkLst>
            <pc:docMk/>
            <pc:sldMk cId="2023570257" sldId="504"/>
            <ac:spMk id="2" creationId="{ABA6F006-8847-45A8-942E-3EB0271E6B7A}"/>
          </ac:spMkLst>
        </pc:spChg>
        <pc:picChg chg="add mod">
          <ac:chgData name="Sean Feldman" userId="c0f75423fe67f72e" providerId="LiveId" clId="{C78015C2-AD1B-456A-A104-017BC7B51FE2}" dt="2019-10-18T04:30:03.729" v="103"/>
          <ac:picMkLst>
            <pc:docMk/>
            <pc:sldMk cId="2023570257" sldId="504"/>
            <ac:picMk id="5122" creationId="{24B9EE20-7964-4FAD-A174-9EE91DCD8A68}"/>
          </ac:picMkLst>
        </pc:picChg>
      </pc:sldChg>
      <pc:sldChg chg="addSp modSp">
        <pc:chgData name="Sean Feldman" userId="c0f75423fe67f72e" providerId="LiveId" clId="{C78015C2-AD1B-456A-A104-017BC7B51FE2}" dt="2019-10-18T20:34:01.230" v="294" actId="20577"/>
        <pc:sldMkLst>
          <pc:docMk/>
          <pc:sldMk cId="38744060" sldId="505"/>
        </pc:sldMkLst>
        <pc:spChg chg="mod">
          <ac:chgData name="Sean Feldman" userId="c0f75423fe67f72e" providerId="LiveId" clId="{C78015C2-AD1B-456A-A104-017BC7B51FE2}" dt="2019-10-18T20:34:01.230" v="294" actId="20577"/>
          <ac:spMkLst>
            <pc:docMk/>
            <pc:sldMk cId="38744060" sldId="505"/>
            <ac:spMk id="2" creationId="{ABA6F006-8847-45A8-942E-3EB0271E6B7A}"/>
          </ac:spMkLst>
        </pc:spChg>
        <pc:picChg chg="add mod">
          <ac:chgData name="Sean Feldman" userId="c0f75423fe67f72e" providerId="LiveId" clId="{C78015C2-AD1B-456A-A104-017BC7B51FE2}" dt="2019-10-18T04:30:46.506" v="108"/>
          <ac:picMkLst>
            <pc:docMk/>
            <pc:sldMk cId="38744060" sldId="505"/>
            <ac:picMk id="6146" creationId="{D86D3C79-C419-4F3C-AE21-0C74094E05F6}"/>
          </ac:picMkLst>
        </pc:picChg>
      </pc:sldChg>
      <pc:sldChg chg="addSp modSp">
        <pc:chgData name="Sean Feldman" userId="c0f75423fe67f72e" providerId="LiveId" clId="{C78015C2-AD1B-456A-A104-017BC7B51FE2}" dt="2019-10-18T04:34:59.944" v="115"/>
        <pc:sldMkLst>
          <pc:docMk/>
          <pc:sldMk cId="1641203236" sldId="506"/>
        </pc:sldMkLst>
        <pc:picChg chg="add mod">
          <ac:chgData name="Sean Feldman" userId="c0f75423fe67f72e" providerId="LiveId" clId="{C78015C2-AD1B-456A-A104-017BC7B51FE2}" dt="2019-10-18T04:34:59.944" v="115"/>
          <ac:picMkLst>
            <pc:docMk/>
            <pc:sldMk cId="1641203236" sldId="506"/>
            <ac:picMk id="7170" creationId="{72F2ADEF-FDC7-4100-B9DE-B7E6C6187CCD}"/>
          </ac:picMkLst>
        </pc:picChg>
      </pc:sldChg>
      <pc:sldChg chg="addSp modSp">
        <pc:chgData name="Sean Feldman" userId="c0f75423fe67f72e" providerId="LiveId" clId="{C78015C2-AD1B-456A-A104-017BC7B51FE2}" dt="2019-10-18T04:37:14.264" v="121"/>
        <pc:sldMkLst>
          <pc:docMk/>
          <pc:sldMk cId="464694644" sldId="507"/>
        </pc:sldMkLst>
        <pc:picChg chg="add mod">
          <ac:chgData name="Sean Feldman" userId="c0f75423fe67f72e" providerId="LiveId" clId="{C78015C2-AD1B-456A-A104-017BC7B51FE2}" dt="2019-10-18T04:37:14.264" v="121"/>
          <ac:picMkLst>
            <pc:docMk/>
            <pc:sldMk cId="464694644" sldId="507"/>
            <ac:picMk id="8194" creationId="{E80AADCD-D32D-40B4-AF96-CA1814F5191F}"/>
          </ac:picMkLst>
        </pc:picChg>
      </pc:sldChg>
      <pc:sldChg chg="addSp modSp">
        <pc:chgData name="Sean Feldman" userId="c0f75423fe67f72e" providerId="LiveId" clId="{C78015C2-AD1B-456A-A104-017BC7B51FE2}" dt="2019-10-18T04:43:32.622" v="133" actId="14100"/>
        <pc:sldMkLst>
          <pc:docMk/>
          <pc:sldMk cId="3838096769" sldId="508"/>
        </pc:sldMkLst>
        <pc:picChg chg="add mod">
          <ac:chgData name="Sean Feldman" userId="c0f75423fe67f72e" providerId="LiveId" clId="{C78015C2-AD1B-456A-A104-017BC7B51FE2}" dt="2019-10-18T04:43:32.622" v="133" actId="14100"/>
          <ac:picMkLst>
            <pc:docMk/>
            <pc:sldMk cId="3838096769" sldId="508"/>
            <ac:picMk id="9218" creationId="{FF586BE9-A496-4196-8162-DE3450FA49BF}"/>
          </ac:picMkLst>
        </pc:picChg>
      </pc:sldChg>
      <pc:sldChg chg="addSp modSp">
        <pc:chgData name="Sean Feldman" userId="c0f75423fe67f72e" providerId="LiveId" clId="{C78015C2-AD1B-456A-A104-017BC7B51FE2}" dt="2019-10-18T04:47:26.389" v="142"/>
        <pc:sldMkLst>
          <pc:docMk/>
          <pc:sldMk cId="3068480058" sldId="509"/>
        </pc:sldMkLst>
        <pc:spChg chg="mod">
          <ac:chgData name="Sean Feldman" userId="c0f75423fe67f72e" providerId="LiveId" clId="{C78015C2-AD1B-456A-A104-017BC7B51FE2}" dt="2019-10-18T04:47:26.389" v="142"/>
          <ac:spMkLst>
            <pc:docMk/>
            <pc:sldMk cId="3068480058" sldId="509"/>
            <ac:spMk id="3" creationId="{0E44F747-6D8C-46F8-8FDB-75409EFC9E9A}"/>
          </ac:spMkLst>
        </pc:spChg>
        <pc:picChg chg="add mod">
          <ac:chgData name="Sean Feldman" userId="c0f75423fe67f72e" providerId="LiveId" clId="{C78015C2-AD1B-456A-A104-017BC7B51FE2}" dt="2019-10-18T04:47:26.389" v="142"/>
          <ac:picMkLst>
            <pc:docMk/>
            <pc:sldMk cId="3068480058" sldId="509"/>
            <ac:picMk id="10242" creationId="{25C6D2A7-B7F8-456F-80F0-0F729D5D7C5D}"/>
          </ac:picMkLst>
        </pc:picChg>
      </pc:sldChg>
      <pc:sldChg chg="addSp modSp">
        <pc:chgData name="Sean Feldman" userId="c0f75423fe67f72e" providerId="LiveId" clId="{C78015C2-AD1B-456A-A104-017BC7B51FE2}" dt="2019-10-18T04:45:51.065" v="136"/>
        <pc:sldMkLst>
          <pc:docMk/>
          <pc:sldMk cId="3506471058" sldId="510"/>
        </pc:sldMkLst>
        <pc:picChg chg="add mod">
          <ac:chgData name="Sean Feldman" userId="c0f75423fe67f72e" providerId="LiveId" clId="{C78015C2-AD1B-456A-A104-017BC7B51FE2}" dt="2019-10-18T04:45:51.065" v="136"/>
          <ac:picMkLst>
            <pc:docMk/>
            <pc:sldMk cId="3506471058" sldId="510"/>
            <ac:picMk id="4" creationId="{F493E305-AAA2-4122-A374-8DA008F60D9B}"/>
          </ac:picMkLst>
        </pc:picChg>
      </pc:sldChg>
      <pc:sldChg chg="addSp modSp">
        <pc:chgData name="Sean Feldman" userId="c0f75423fe67f72e" providerId="LiveId" clId="{C78015C2-AD1B-456A-A104-017BC7B51FE2}" dt="2019-10-18T05:15:54.124" v="181"/>
        <pc:sldMkLst>
          <pc:docMk/>
          <pc:sldMk cId="210658945" sldId="511"/>
        </pc:sldMkLst>
        <pc:picChg chg="add mod">
          <ac:chgData name="Sean Feldman" userId="c0f75423fe67f72e" providerId="LiveId" clId="{C78015C2-AD1B-456A-A104-017BC7B51FE2}" dt="2019-10-18T05:15:54.124" v="181"/>
          <ac:picMkLst>
            <pc:docMk/>
            <pc:sldMk cId="210658945" sldId="511"/>
            <ac:picMk id="15362" creationId="{80B2DA19-3606-4820-839F-638CF4E75627}"/>
          </ac:picMkLst>
        </pc:picChg>
      </pc:sldChg>
      <pc:sldChg chg="addSp modSp">
        <pc:chgData name="Sean Feldman" userId="c0f75423fe67f72e" providerId="LiveId" clId="{C78015C2-AD1B-456A-A104-017BC7B51FE2}" dt="2019-10-18T04:49:25.475" v="147"/>
        <pc:sldMkLst>
          <pc:docMk/>
          <pc:sldMk cId="3328692204" sldId="512"/>
        </pc:sldMkLst>
        <pc:picChg chg="add mod">
          <ac:chgData name="Sean Feldman" userId="c0f75423fe67f72e" providerId="LiveId" clId="{C78015C2-AD1B-456A-A104-017BC7B51FE2}" dt="2019-10-18T04:49:25.475" v="147"/>
          <ac:picMkLst>
            <pc:docMk/>
            <pc:sldMk cId="3328692204" sldId="512"/>
            <ac:picMk id="11266" creationId="{6DD68568-16E3-464C-AFD3-004323B7AB29}"/>
          </ac:picMkLst>
        </pc:picChg>
      </pc:sldChg>
      <pc:sldChg chg="addSp modSp">
        <pc:chgData name="Sean Feldman" userId="c0f75423fe67f72e" providerId="LiveId" clId="{C78015C2-AD1B-456A-A104-017BC7B51FE2}" dt="2019-10-18T05:18:44.064" v="186"/>
        <pc:sldMkLst>
          <pc:docMk/>
          <pc:sldMk cId="4035563909" sldId="514"/>
        </pc:sldMkLst>
        <pc:picChg chg="add mod">
          <ac:chgData name="Sean Feldman" userId="c0f75423fe67f72e" providerId="LiveId" clId="{C78015C2-AD1B-456A-A104-017BC7B51FE2}" dt="2019-10-18T05:18:44.064" v="186"/>
          <ac:picMkLst>
            <pc:docMk/>
            <pc:sldMk cId="4035563909" sldId="514"/>
            <ac:picMk id="16386" creationId="{ACEE6636-07C6-4168-95D4-4E768037A2F9}"/>
          </ac:picMkLst>
        </pc:picChg>
      </pc:sldChg>
      <pc:sldChg chg="addSp modSp">
        <pc:chgData name="Sean Feldman" userId="c0f75423fe67f72e" providerId="LiveId" clId="{C78015C2-AD1B-456A-A104-017BC7B51FE2}" dt="2019-10-18T05:01:25.424" v="171"/>
        <pc:sldMkLst>
          <pc:docMk/>
          <pc:sldMk cId="2597099861" sldId="515"/>
        </pc:sldMkLst>
        <pc:picChg chg="add mod">
          <ac:chgData name="Sean Feldman" userId="c0f75423fe67f72e" providerId="LiveId" clId="{C78015C2-AD1B-456A-A104-017BC7B51FE2}" dt="2019-10-18T05:01:25.424" v="171"/>
          <ac:picMkLst>
            <pc:docMk/>
            <pc:sldMk cId="2597099861" sldId="515"/>
            <ac:picMk id="13314" creationId="{41499E3F-DB75-435A-A433-7291982EA682}"/>
          </ac:picMkLst>
        </pc:picChg>
      </pc:sldChg>
      <pc:sldChg chg="addSp delSp modSp">
        <pc:chgData name="Sean Feldman" userId="c0f75423fe67f72e" providerId="LiveId" clId="{C78015C2-AD1B-456A-A104-017BC7B51FE2}" dt="2019-10-18T04:57:23.596" v="166"/>
        <pc:sldMkLst>
          <pc:docMk/>
          <pc:sldMk cId="956531207" sldId="516"/>
        </pc:sldMkLst>
        <pc:picChg chg="add del">
          <ac:chgData name="Sean Feldman" userId="c0f75423fe67f72e" providerId="LiveId" clId="{C78015C2-AD1B-456A-A104-017BC7B51FE2}" dt="2019-10-18T04:52:42.221" v="149" actId="478"/>
          <ac:picMkLst>
            <pc:docMk/>
            <pc:sldMk cId="956531207" sldId="516"/>
            <ac:picMk id="12290" creationId="{B438C631-79DF-408B-8939-D8345C3DBC50}"/>
          </ac:picMkLst>
        </pc:picChg>
        <pc:picChg chg="add del mod">
          <ac:chgData name="Sean Feldman" userId="c0f75423fe67f72e" providerId="LiveId" clId="{C78015C2-AD1B-456A-A104-017BC7B51FE2}" dt="2019-10-18T04:56:54.642" v="158" actId="478"/>
          <ac:picMkLst>
            <pc:docMk/>
            <pc:sldMk cId="956531207" sldId="516"/>
            <ac:picMk id="12292" creationId="{9D2BD5EA-5C6D-45A5-82AB-C7A2C07301D2}"/>
          </ac:picMkLst>
        </pc:picChg>
        <pc:picChg chg="add mod">
          <ac:chgData name="Sean Feldman" userId="c0f75423fe67f72e" providerId="LiveId" clId="{C78015C2-AD1B-456A-A104-017BC7B51FE2}" dt="2019-10-18T04:57:23.596" v="166"/>
          <ac:picMkLst>
            <pc:docMk/>
            <pc:sldMk cId="956531207" sldId="516"/>
            <ac:picMk id="12294" creationId="{9671E417-7DBE-42FE-BCBF-F8D6F3710D48}"/>
          </ac:picMkLst>
        </pc:picChg>
      </pc:sldChg>
      <pc:sldChg chg="addSp modSp">
        <pc:chgData name="Sean Feldman" userId="c0f75423fe67f72e" providerId="LiveId" clId="{C78015C2-AD1B-456A-A104-017BC7B51FE2}" dt="2019-10-18T05:13:32.508" v="177"/>
        <pc:sldMkLst>
          <pc:docMk/>
          <pc:sldMk cId="366700064" sldId="517"/>
        </pc:sldMkLst>
        <pc:picChg chg="add mod">
          <ac:chgData name="Sean Feldman" userId="c0f75423fe67f72e" providerId="LiveId" clId="{C78015C2-AD1B-456A-A104-017BC7B51FE2}" dt="2019-10-18T05:13:32.508" v="177"/>
          <ac:picMkLst>
            <pc:docMk/>
            <pc:sldMk cId="366700064" sldId="517"/>
            <ac:picMk id="14338" creationId="{B00DD90F-31D6-4FD8-A507-3F66423985B5}"/>
          </ac:picMkLst>
        </pc:picChg>
      </pc:sldChg>
      <pc:sldChg chg="addSp modSp">
        <pc:chgData name="Sean Feldman" userId="c0f75423fe67f72e" providerId="LiveId" clId="{C78015C2-AD1B-456A-A104-017BC7B51FE2}" dt="2019-10-18T05:25:12.124" v="191"/>
        <pc:sldMkLst>
          <pc:docMk/>
          <pc:sldMk cId="935287286" sldId="518"/>
        </pc:sldMkLst>
        <pc:picChg chg="add mod">
          <ac:chgData name="Sean Feldman" userId="c0f75423fe67f72e" providerId="LiveId" clId="{C78015C2-AD1B-456A-A104-017BC7B51FE2}" dt="2019-10-18T05:25:12.124" v="191"/>
          <ac:picMkLst>
            <pc:docMk/>
            <pc:sldMk cId="935287286" sldId="518"/>
            <ac:picMk id="17410" creationId="{B8051DA0-E9F2-42A8-8A9C-61FF81601590}"/>
          </ac:picMkLst>
        </pc:picChg>
      </pc:sldChg>
      <pc:sldChg chg="addSp modSp">
        <pc:chgData name="Sean Feldman" userId="c0f75423fe67f72e" providerId="LiveId" clId="{C78015C2-AD1B-456A-A104-017BC7B51FE2}" dt="2019-10-18T05:27:09.199" v="202"/>
        <pc:sldMkLst>
          <pc:docMk/>
          <pc:sldMk cId="1969415790" sldId="519"/>
        </pc:sldMkLst>
        <pc:picChg chg="add mod">
          <ac:chgData name="Sean Feldman" userId="c0f75423fe67f72e" providerId="LiveId" clId="{C78015C2-AD1B-456A-A104-017BC7B51FE2}" dt="2019-10-18T05:27:09.199" v="202"/>
          <ac:picMkLst>
            <pc:docMk/>
            <pc:sldMk cId="1969415790" sldId="519"/>
            <ac:picMk id="18434" creationId="{3D37681A-3981-42C9-9D98-9CCBE1E1DE62}"/>
          </ac:picMkLst>
        </pc:picChg>
      </pc:sldChg>
      <pc:sldChg chg="addSp modSp">
        <pc:chgData name="Sean Feldman" userId="c0f75423fe67f72e" providerId="LiveId" clId="{C78015C2-AD1B-456A-A104-017BC7B51FE2}" dt="2019-10-18T05:29:56.009" v="210"/>
        <pc:sldMkLst>
          <pc:docMk/>
          <pc:sldMk cId="2850071055" sldId="520"/>
        </pc:sldMkLst>
        <pc:picChg chg="add mod">
          <ac:chgData name="Sean Feldman" userId="c0f75423fe67f72e" providerId="LiveId" clId="{C78015C2-AD1B-456A-A104-017BC7B51FE2}" dt="2019-10-18T05:29:56.009" v="210"/>
          <ac:picMkLst>
            <pc:docMk/>
            <pc:sldMk cId="2850071055" sldId="520"/>
            <ac:picMk id="19458" creationId="{0B339DAE-CE46-46A4-9DBA-F88E2E4C8F2B}"/>
          </ac:picMkLst>
        </pc:picChg>
      </pc:sldChg>
      <pc:sldChg chg="addSp modSp">
        <pc:chgData name="Sean Feldman" userId="c0f75423fe67f72e" providerId="LiveId" clId="{C78015C2-AD1B-456A-A104-017BC7B51FE2}" dt="2019-10-18T05:32:59.019" v="215"/>
        <pc:sldMkLst>
          <pc:docMk/>
          <pc:sldMk cId="2147213457" sldId="521"/>
        </pc:sldMkLst>
        <pc:picChg chg="add mod">
          <ac:chgData name="Sean Feldman" userId="c0f75423fe67f72e" providerId="LiveId" clId="{C78015C2-AD1B-456A-A104-017BC7B51FE2}" dt="2019-10-18T05:32:59.019" v="215"/>
          <ac:picMkLst>
            <pc:docMk/>
            <pc:sldMk cId="2147213457" sldId="521"/>
            <ac:picMk id="20482" creationId="{9F4680FF-42F9-45DD-8964-84C2DC871862}"/>
          </ac:picMkLst>
        </pc:picChg>
      </pc:sldChg>
      <pc:sldChg chg="addSp modSp">
        <pc:chgData name="Sean Feldman" userId="c0f75423fe67f72e" providerId="LiveId" clId="{C78015C2-AD1B-456A-A104-017BC7B51FE2}" dt="2019-10-18T05:35:10.622" v="245" actId="313"/>
        <pc:sldMkLst>
          <pc:docMk/>
          <pc:sldMk cId="631459766" sldId="522"/>
        </pc:sldMkLst>
        <pc:spChg chg="mod">
          <ac:chgData name="Sean Feldman" userId="c0f75423fe67f72e" providerId="LiveId" clId="{C78015C2-AD1B-456A-A104-017BC7B51FE2}" dt="2019-10-18T05:35:10.622" v="245" actId="313"/>
          <ac:spMkLst>
            <pc:docMk/>
            <pc:sldMk cId="631459766" sldId="522"/>
            <ac:spMk id="2" creationId="{A87070F0-DD0D-43A3-899C-A56351A0A385}"/>
          </ac:spMkLst>
        </pc:spChg>
        <pc:spChg chg="mod">
          <ac:chgData name="Sean Feldman" userId="c0f75423fe67f72e" providerId="LiveId" clId="{C78015C2-AD1B-456A-A104-017BC7B51FE2}" dt="2019-10-18T05:34:51.293" v="242" actId="20577"/>
          <ac:spMkLst>
            <pc:docMk/>
            <pc:sldMk cId="631459766" sldId="522"/>
            <ac:spMk id="3" creationId="{3FC46CFF-FC99-4EE1-8BEA-94E982D992A2}"/>
          </ac:spMkLst>
        </pc:spChg>
        <pc:picChg chg="add mod">
          <ac:chgData name="Sean Feldman" userId="c0f75423fe67f72e" providerId="LiveId" clId="{C78015C2-AD1B-456A-A104-017BC7B51FE2}" dt="2019-10-18T05:35:03.677" v="244"/>
          <ac:picMkLst>
            <pc:docMk/>
            <pc:sldMk cId="631459766" sldId="522"/>
            <ac:picMk id="21506" creationId="{0B072049-4F41-4FD5-9FEE-90ABC490A037}"/>
          </ac:picMkLst>
        </pc:picChg>
      </pc:sldChg>
      <pc:sldChg chg="del">
        <pc:chgData name="Sean Feldman" userId="c0f75423fe67f72e" providerId="LiveId" clId="{C78015C2-AD1B-456A-A104-017BC7B51FE2}" dt="2019-10-18T05:34:54.566" v="243" actId="47"/>
        <pc:sldMkLst>
          <pc:docMk/>
          <pc:sldMk cId="2710820164" sldId="523"/>
        </pc:sldMkLst>
      </pc:sldChg>
      <pc:sldChg chg="addSp modSp">
        <pc:chgData name="Sean Feldman" userId="c0f75423fe67f72e" providerId="LiveId" clId="{C78015C2-AD1B-456A-A104-017BC7B51FE2}" dt="2019-10-18T05:36:24.124" v="253" actId="14100"/>
        <pc:sldMkLst>
          <pc:docMk/>
          <pc:sldMk cId="3876663743" sldId="525"/>
        </pc:sldMkLst>
        <pc:picChg chg="add mod">
          <ac:chgData name="Sean Feldman" userId="c0f75423fe67f72e" providerId="LiveId" clId="{C78015C2-AD1B-456A-A104-017BC7B51FE2}" dt="2019-10-18T05:36:24.124" v="253" actId="14100"/>
          <ac:picMkLst>
            <pc:docMk/>
            <pc:sldMk cId="3876663743" sldId="525"/>
            <ac:picMk id="22530" creationId="{AC414616-4388-4B7D-9944-CA82510E4D4A}"/>
          </ac:picMkLst>
        </pc:picChg>
      </pc:sldChg>
      <pc:sldChg chg="modAnim">
        <pc:chgData name="Sean Feldman" userId="c0f75423fe67f72e" providerId="LiveId" clId="{C78015C2-AD1B-456A-A104-017BC7B51FE2}" dt="2019-10-19T06:12:14.946" v="542"/>
        <pc:sldMkLst>
          <pc:docMk/>
          <pc:sldMk cId="1011607035" sldId="526"/>
        </pc:sldMkLst>
      </pc:sldChg>
      <pc:sldChg chg="modSp">
        <pc:chgData name="Sean Feldman" userId="c0f75423fe67f72e" providerId="LiveId" clId="{C78015C2-AD1B-456A-A104-017BC7B51FE2}" dt="2019-10-17T05:07:20.520" v="8" actId="13822"/>
        <pc:sldMkLst>
          <pc:docMk/>
          <pc:sldMk cId="1781707988" sldId="528"/>
        </pc:sldMkLst>
        <pc:picChg chg="mod">
          <ac:chgData name="Sean Feldman" userId="c0f75423fe67f72e" providerId="LiveId" clId="{C78015C2-AD1B-456A-A104-017BC7B51FE2}" dt="2019-10-17T05:07:20.520" v="8" actId="13822"/>
          <ac:picMkLst>
            <pc:docMk/>
            <pc:sldMk cId="1781707988" sldId="528"/>
            <ac:picMk id="11" creationId="{D60AE4BE-7275-40ED-B407-713E9328F747}"/>
          </ac:picMkLst>
        </pc:picChg>
        <pc:picChg chg="mod">
          <ac:chgData name="Sean Feldman" userId="c0f75423fe67f72e" providerId="LiveId" clId="{C78015C2-AD1B-456A-A104-017BC7B51FE2}" dt="2019-10-17T05:07:20.520" v="8" actId="13822"/>
          <ac:picMkLst>
            <pc:docMk/>
            <pc:sldMk cId="1781707988" sldId="528"/>
            <ac:picMk id="12" creationId="{D6345C0C-29EE-4851-91D5-95A21243D80B}"/>
          </ac:picMkLst>
        </pc:picChg>
        <pc:picChg chg="mod">
          <ac:chgData name="Sean Feldman" userId="c0f75423fe67f72e" providerId="LiveId" clId="{C78015C2-AD1B-456A-A104-017BC7B51FE2}" dt="2019-10-17T05:07:20.520" v="8" actId="13822"/>
          <ac:picMkLst>
            <pc:docMk/>
            <pc:sldMk cId="1781707988" sldId="528"/>
            <ac:picMk id="14" creationId="{67D84D9A-FE2F-4A64-9E29-52F156E1F11A}"/>
          </ac:picMkLst>
        </pc:picChg>
      </pc:sldChg>
      <pc:sldChg chg="modAnim">
        <pc:chgData name="Sean Feldman" userId="c0f75423fe67f72e" providerId="LiveId" clId="{C78015C2-AD1B-456A-A104-017BC7B51FE2}" dt="2019-10-18T20:34:42.034" v="298"/>
        <pc:sldMkLst>
          <pc:docMk/>
          <pc:sldMk cId="3880150903" sldId="529"/>
        </pc:sldMkLst>
      </pc:sldChg>
      <pc:sldChg chg="addSp delSp modSp modAnim">
        <pc:chgData name="Sean Feldman" userId="c0f75423fe67f72e" providerId="LiveId" clId="{C78015C2-AD1B-456A-A104-017BC7B51FE2}" dt="2019-10-18T21:22:02.531" v="305" actId="14100"/>
        <pc:sldMkLst>
          <pc:docMk/>
          <pc:sldMk cId="1684423648" sldId="530"/>
        </pc:sldMkLst>
        <pc:spChg chg="add del mod">
          <ac:chgData name="Sean Feldman" userId="c0f75423fe67f72e" providerId="LiveId" clId="{C78015C2-AD1B-456A-A104-017BC7B51FE2}" dt="2019-10-18T21:21:45.718" v="301" actId="478"/>
          <ac:spMkLst>
            <pc:docMk/>
            <pc:sldMk cId="1684423648" sldId="530"/>
            <ac:spMk id="3" creationId="{24F8B588-1202-4AC0-AB3F-B5BC8A020EC4}"/>
          </ac:spMkLst>
        </pc:spChg>
        <pc:spChg chg="del">
          <ac:chgData name="Sean Feldman" userId="c0f75423fe67f72e" providerId="LiveId" clId="{C78015C2-AD1B-456A-A104-017BC7B51FE2}" dt="2019-10-18T21:21:41.972" v="300" actId="478"/>
          <ac:spMkLst>
            <pc:docMk/>
            <pc:sldMk cId="1684423648" sldId="530"/>
            <ac:spMk id="4" creationId="{54402B18-84CF-426D-A5A7-519A909B52A0}"/>
          </ac:spMkLst>
        </pc:spChg>
        <pc:picChg chg="del">
          <ac:chgData name="Sean Feldman" userId="c0f75423fe67f72e" providerId="LiveId" clId="{C78015C2-AD1B-456A-A104-017BC7B51FE2}" dt="2019-10-18T21:21:39.825" v="299" actId="478"/>
          <ac:picMkLst>
            <pc:docMk/>
            <pc:sldMk cId="1684423648" sldId="530"/>
            <ac:picMk id="5" creationId="{BDEF4897-1D69-494C-8E78-34FEFD8B6B72}"/>
          </ac:picMkLst>
        </pc:picChg>
        <pc:picChg chg="add mod">
          <ac:chgData name="Sean Feldman" userId="c0f75423fe67f72e" providerId="LiveId" clId="{C78015C2-AD1B-456A-A104-017BC7B51FE2}" dt="2019-10-18T21:22:02.531" v="305" actId="14100"/>
          <ac:picMkLst>
            <pc:docMk/>
            <pc:sldMk cId="1684423648" sldId="530"/>
            <ac:picMk id="6" creationId="{BF8A190D-ACC7-4C2D-B5F9-334068924F97}"/>
          </ac:picMkLst>
        </pc:picChg>
      </pc:sldChg>
      <pc:sldChg chg="addSp delSp modSp delAnim modAnim">
        <pc:chgData name="Sean Feldman" userId="c0f75423fe67f72e" providerId="LiveId" clId="{C78015C2-AD1B-456A-A104-017BC7B51FE2}" dt="2019-10-18T21:50:15.858" v="319" actId="1076"/>
        <pc:sldMkLst>
          <pc:docMk/>
          <pc:sldMk cId="4110446610" sldId="531"/>
        </pc:sldMkLst>
        <pc:spChg chg="del">
          <ac:chgData name="Sean Feldman" userId="c0f75423fe67f72e" providerId="LiveId" clId="{C78015C2-AD1B-456A-A104-017BC7B51FE2}" dt="2019-10-18T21:30:47.077" v="307" actId="478"/>
          <ac:spMkLst>
            <pc:docMk/>
            <pc:sldMk cId="4110446610" sldId="531"/>
            <ac:spMk id="4" creationId="{54402B18-84CF-426D-A5A7-519A909B52A0}"/>
          </ac:spMkLst>
        </pc:spChg>
        <pc:spChg chg="add del mod">
          <ac:chgData name="Sean Feldman" userId="c0f75423fe67f72e" providerId="LiveId" clId="{C78015C2-AD1B-456A-A104-017BC7B51FE2}" dt="2019-10-18T21:30:50.894" v="308" actId="478"/>
          <ac:spMkLst>
            <pc:docMk/>
            <pc:sldMk cId="4110446610" sldId="531"/>
            <ac:spMk id="5" creationId="{11814C2F-B0B3-46D9-A6CC-839E20457F25}"/>
          </ac:spMkLst>
        </pc:spChg>
        <pc:picChg chg="del">
          <ac:chgData name="Sean Feldman" userId="c0f75423fe67f72e" providerId="LiveId" clId="{C78015C2-AD1B-456A-A104-017BC7B51FE2}" dt="2019-10-18T21:30:44.841" v="306" actId="478"/>
          <ac:picMkLst>
            <pc:docMk/>
            <pc:sldMk cId="4110446610" sldId="531"/>
            <ac:picMk id="2" creationId="{BADAFF15-61A2-4DC0-8847-ADD7B6A48817}"/>
          </ac:picMkLst>
        </pc:picChg>
        <pc:picChg chg="add del mod">
          <ac:chgData name="Sean Feldman" userId="c0f75423fe67f72e" providerId="LiveId" clId="{C78015C2-AD1B-456A-A104-017BC7B51FE2}" dt="2019-10-18T21:49:56.205" v="314" actId="478"/>
          <ac:picMkLst>
            <pc:docMk/>
            <pc:sldMk cId="4110446610" sldId="531"/>
            <ac:picMk id="6" creationId="{EDC26C82-4F2F-4335-A2F1-2542801A0388}"/>
          </ac:picMkLst>
        </pc:picChg>
        <pc:picChg chg="add mod">
          <ac:chgData name="Sean Feldman" userId="c0f75423fe67f72e" providerId="LiveId" clId="{C78015C2-AD1B-456A-A104-017BC7B51FE2}" dt="2019-10-18T21:50:15.858" v="319" actId="1076"/>
          <ac:picMkLst>
            <pc:docMk/>
            <pc:sldMk cId="4110446610" sldId="531"/>
            <ac:picMk id="7" creationId="{03DDEEBF-115F-433D-AEC9-EBD35733BFBC}"/>
          </ac:picMkLst>
        </pc:picChg>
      </pc:sldChg>
      <pc:sldChg chg="addSp modSp modAnim">
        <pc:chgData name="Sean Feldman" userId="c0f75423fe67f72e" providerId="LiveId" clId="{C78015C2-AD1B-456A-A104-017BC7B51FE2}" dt="2019-10-17T05:09:49.100" v="23"/>
        <pc:sldMkLst>
          <pc:docMk/>
          <pc:sldMk cId="1951824377" sldId="533"/>
        </pc:sldMkLst>
        <pc:spChg chg="add mod">
          <ac:chgData name="Sean Feldman" userId="c0f75423fe67f72e" providerId="LiveId" clId="{C78015C2-AD1B-456A-A104-017BC7B51FE2}" dt="2019-10-17T05:08:21.279" v="14" actId="164"/>
          <ac:spMkLst>
            <pc:docMk/>
            <pc:sldMk cId="1951824377" sldId="533"/>
            <ac:spMk id="2" creationId="{0D94EE5E-1FE8-4ED4-8848-46569D52B34B}"/>
          </ac:spMkLst>
        </pc:spChg>
        <pc:spChg chg="add mod">
          <ac:chgData name="Sean Feldman" userId="c0f75423fe67f72e" providerId="LiveId" clId="{C78015C2-AD1B-456A-A104-017BC7B51FE2}" dt="2019-10-17T05:08:21.279" v="14" actId="164"/>
          <ac:spMkLst>
            <pc:docMk/>
            <pc:sldMk cId="1951824377" sldId="533"/>
            <ac:spMk id="7" creationId="{ED8B9F58-51E1-46CD-A92A-81072C75DE6F}"/>
          </ac:spMkLst>
        </pc:spChg>
        <pc:grpChg chg="add mod">
          <ac:chgData name="Sean Feldman" userId="c0f75423fe67f72e" providerId="LiveId" clId="{C78015C2-AD1B-456A-A104-017BC7B51FE2}" dt="2019-10-17T05:08:21.279" v="14" actId="164"/>
          <ac:grpSpMkLst>
            <pc:docMk/>
            <pc:sldMk cId="1951824377" sldId="533"/>
            <ac:grpSpMk id="4" creationId="{53F0598D-72A5-4D1C-A921-AA2E1DC2C21B}"/>
          </ac:grpSpMkLst>
        </pc:grpChg>
        <pc:picChg chg="mod">
          <ac:chgData name="Sean Feldman" userId="c0f75423fe67f72e" providerId="LiveId" clId="{C78015C2-AD1B-456A-A104-017BC7B51FE2}" dt="2019-10-17T05:08:21.279" v="14" actId="164"/>
          <ac:picMkLst>
            <pc:docMk/>
            <pc:sldMk cId="1951824377" sldId="533"/>
            <ac:picMk id="5" creationId="{5589B634-5E70-49C9-8C33-44B9FF33FC84}"/>
          </ac:picMkLst>
        </pc:picChg>
      </pc:sldChg>
      <pc:sldChg chg="addSp delSp modSp modAnim">
        <pc:chgData name="Sean Feldman" userId="c0f75423fe67f72e" providerId="LiveId" clId="{C78015C2-AD1B-456A-A104-017BC7B51FE2}" dt="2019-10-18T22:12:28.323" v="325" actId="14100"/>
        <pc:sldMkLst>
          <pc:docMk/>
          <pc:sldMk cId="4023031799" sldId="534"/>
        </pc:sldMkLst>
        <pc:spChg chg="del">
          <ac:chgData name="Sean Feldman" userId="c0f75423fe67f72e" providerId="LiveId" clId="{C78015C2-AD1B-456A-A104-017BC7B51FE2}" dt="2019-10-18T22:12:18.004" v="322" actId="478"/>
          <ac:spMkLst>
            <pc:docMk/>
            <pc:sldMk cId="4023031799" sldId="534"/>
            <ac:spMk id="4" creationId="{54402B18-84CF-426D-A5A7-519A909B52A0}"/>
          </ac:spMkLst>
        </pc:spChg>
        <pc:spChg chg="add del mod">
          <ac:chgData name="Sean Feldman" userId="c0f75423fe67f72e" providerId="LiveId" clId="{C78015C2-AD1B-456A-A104-017BC7B51FE2}" dt="2019-10-18T22:12:20.920" v="323" actId="478"/>
          <ac:spMkLst>
            <pc:docMk/>
            <pc:sldMk cId="4023031799" sldId="534"/>
            <ac:spMk id="6" creationId="{F2C3581D-6B81-4D0A-840D-6E957F9EBABA}"/>
          </ac:spMkLst>
        </pc:spChg>
        <pc:picChg chg="del">
          <ac:chgData name="Sean Feldman" userId="c0f75423fe67f72e" providerId="LiveId" clId="{C78015C2-AD1B-456A-A104-017BC7B51FE2}" dt="2019-10-18T22:12:10.704" v="321" actId="478"/>
          <ac:picMkLst>
            <pc:docMk/>
            <pc:sldMk cId="4023031799" sldId="534"/>
            <ac:picMk id="2" creationId="{981D781B-71A6-4E33-914B-6353280B72C2}"/>
          </ac:picMkLst>
        </pc:picChg>
        <pc:picChg chg="add mod">
          <ac:chgData name="Sean Feldman" userId="c0f75423fe67f72e" providerId="LiveId" clId="{C78015C2-AD1B-456A-A104-017BC7B51FE2}" dt="2019-10-18T22:12:28.323" v="325" actId="14100"/>
          <ac:picMkLst>
            <pc:docMk/>
            <pc:sldMk cId="4023031799" sldId="534"/>
            <ac:picMk id="3" creationId="{AA5199A9-068C-4D00-A5CA-34B73AE5327D}"/>
          </ac:picMkLst>
        </pc:picChg>
      </pc:sldChg>
      <pc:sldChg chg="addSp delSp modSp modAnim">
        <pc:chgData name="Sean Feldman" userId="c0f75423fe67f72e" providerId="LiveId" clId="{C78015C2-AD1B-456A-A104-017BC7B51FE2}" dt="2019-10-18T22:19:24.813" v="331" actId="14100"/>
        <pc:sldMkLst>
          <pc:docMk/>
          <pc:sldMk cId="2085839891" sldId="535"/>
        </pc:sldMkLst>
        <pc:spChg chg="del">
          <ac:chgData name="Sean Feldman" userId="c0f75423fe67f72e" providerId="LiveId" clId="{C78015C2-AD1B-456A-A104-017BC7B51FE2}" dt="2019-10-18T22:19:09.637" v="326" actId="478"/>
          <ac:spMkLst>
            <pc:docMk/>
            <pc:sldMk cId="2085839891" sldId="535"/>
            <ac:spMk id="4" creationId="{54402B18-84CF-426D-A5A7-519A909B52A0}"/>
          </ac:spMkLst>
        </pc:spChg>
        <pc:spChg chg="add del mod">
          <ac:chgData name="Sean Feldman" userId="c0f75423fe67f72e" providerId="LiveId" clId="{C78015C2-AD1B-456A-A104-017BC7B51FE2}" dt="2019-10-18T22:19:12.324" v="327" actId="478"/>
          <ac:spMkLst>
            <pc:docMk/>
            <pc:sldMk cId="2085839891" sldId="535"/>
            <ac:spMk id="5" creationId="{9E134558-8D88-4F23-AEE9-5FB2B2359CF0}"/>
          </ac:spMkLst>
        </pc:spChg>
        <pc:picChg chg="del">
          <ac:chgData name="Sean Feldman" userId="c0f75423fe67f72e" providerId="LiveId" clId="{C78015C2-AD1B-456A-A104-017BC7B51FE2}" dt="2019-10-18T22:19:14.465" v="328" actId="478"/>
          <ac:picMkLst>
            <pc:docMk/>
            <pc:sldMk cId="2085839891" sldId="535"/>
            <ac:picMk id="2" creationId="{74728856-1AED-46AF-957D-7E7BEDE88BAF}"/>
          </ac:picMkLst>
        </pc:picChg>
        <pc:picChg chg="add mod">
          <ac:chgData name="Sean Feldman" userId="c0f75423fe67f72e" providerId="LiveId" clId="{C78015C2-AD1B-456A-A104-017BC7B51FE2}" dt="2019-10-18T22:19:24.813" v="331" actId="14100"/>
          <ac:picMkLst>
            <pc:docMk/>
            <pc:sldMk cId="2085839891" sldId="535"/>
            <ac:picMk id="6" creationId="{80179A14-1164-4BDB-9916-B7F166FF3032}"/>
          </ac:picMkLst>
        </pc:picChg>
      </pc:sldChg>
      <pc:sldChg chg="delSp modSp">
        <pc:chgData name="Sean Feldman" userId="c0f75423fe67f72e" providerId="LiveId" clId="{C78015C2-AD1B-456A-A104-017BC7B51FE2}" dt="2019-10-18T22:44:57.683" v="341" actId="14100"/>
        <pc:sldMkLst>
          <pc:docMk/>
          <pc:sldMk cId="3243605772" sldId="538"/>
        </pc:sldMkLst>
        <pc:picChg chg="mod">
          <ac:chgData name="Sean Feldman" userId="c0f75423fe67f72e" providerId="LiveId" clId="{C78015C2-AD1B-456A-A104-017BC7B51FE2}" dt="2019-10-18T22:44:57.683" v="341" actId="14100"/>
          <ac:picMkLst>
            <pc:docMk/>
            <pc:sldMk cId="3243605772" sldId="538"/>
            <ac:picMk id="3" creationId="{CD2F38AD-88A6-4EE8-9156-1032148C165F}"/>
          </ac:picMkLst>
        </pc:picChg>
        <pc:picChg chg="del">
          <ac:chgData name="Sean Feldman" userId="c0f75423fe67f72e" providerId="LiveId" clId="{C78015C2-AD1B-456A-A104-017BC7B51FE2}" dt="2019-10-18T22:43:55.673" v="332" actId="478"/>
          <ac:picMkLst>
            <pc:docMk/>
            <pc:sldMk cId="3243605772" sldId="538"/>
            <ac:picMk id="7" creationId="{274ACE05-9C2B-4F31-BA05-72945FB7A482}"/>
          </ac:picMkLst>
        </pc:picChg>
        <pc:picChg chg="del">
          <ac:chgData name="Sean Feldman" userId="c0f75423fe67f72e" providerId="LiveId" clId="{C78015C2-AD1B-456A-A104-017BC7B51FE2}" dt="2019-10-18T22:43:56.959" v="333" actId="478"/>
          <ac:picMkLst>
            <pc:docMk/>
            <pc:sldMk cId="3243605772" sldId="538"/>
            <ac:picMk id="8" creationId="{CA810624-DE8C-42B8-942B-81553F432051}"/>
          </ac:picMkLst>
        </pc:picChg>
      </pc:sldChg>
      <pc:sldChg chg="delSp modSp">
        <pc:chgData name="Sean Feldman" userId="c0f75423fe67f72e" providerId="LiveId" clId="{C78015C2-AD1B-456A-A104-017BC7B51FE2}" dt="2019-10-18T22:44:53.862" v="340" actId="14100"/>
        <pc:sldMkLst>
          <pc:docMk/>
          <pc:sldMk cId="969011329" sldId="539"/>
        </pc:sldMkLst>
        <pc:picChg chg="del">
          <ac:chgData name="Sean Feldman" userId="c0f75423fe67f72e" providerId="LiveId" clId="{C78015C2-AD1B-456A-A104-017BC7B51FE2}" dt="2019-10-18T22:43:59.216" v="334" actId="478"/>
          <ac:picMkLst>
            <pc:docMk/>
            <pc:sldMk cId="969011329" sldId="539"/>
            <ac:picMk id="7" creationId="{274ACE05-9C2B-4F31-BA05-72945FB7A482}"/>
          </ac:picMkLst>
        </pc:picChg>
        <pc:picChg chg="del">
          <ac:chgData name="Sean Feldman" userId="c0f75423fe67f72e" providerId="LiveId" clId="{C78015C2-AD1B-456A-A104-017BC7B51FE2}" dt="2019-10-18T22:43:59.755" v="335" actId="478"/>
          <ac:picMkLst>
            <pc:docMk/>
            <pc:sldMk cId="969011329" sldId="539"/>
            <ac:picMk id="8" creationId="{CA810624-DE8C-42B8-942B-81553F432051}"/>
          </ac:picMkLst>
        </pc:picChg>
        <pc:picChg chg="mod">
          <ac:chgData name="Sean Feldman" userId="c0f75423fe67f72e" providerId="LiveId" clId="{C78015C2-AD1B-456A-A104-017BC7B51FE2}" dt="2019-10-18T22:44:53.862" v="340" actId="14100"/>
          <ac:picMkLst>
            <pc:docMk/>
            <pc:sldMk cId="969011329" sldId="539"/>
            <ac:picMk id="9" creationId="{CA6D1311-3C8F-4E91-8AE9-74FA6DCCD707}"/>
          </ac:picMkLst>
        </pc:picChg>
      </pc:sldChg>
      <pc:sldChg chg="delSp">
        <pc:chgData name="Sean Feldman" userId="c0f75423fe67f72e" providerId="LiveId" clId="{C78015C2-AD1B-456A-A104-017BC7B51FE2}" dt="2019-10-18T22:53:27.195" v="344" actId="478"/>
        <pc:sldMkLst>
          <pc:docMk/>
          <pc:sldMk cId="602255212" sldId="541"/>
        </pc:sldMkLst>
        <pc:picChg chg="del">
          <ac:chgData name="Sean Feldman" userId="c0f75423fe67f72e" providerId="LiveId" clId="{C78015C2-AD1B-456A-A104-017BC7B51FE2}" dt="2019-10-18T22:53:27.195" v="344" actId="478"/>
          <ac:picMkLst>
            <pc:docMk/>
            <pc:sldMk cId="602255212" sldId="541"/>
            <ac:picMk id="6" creationId="{7B6F97C8-E1AD-416C-9C1E-3A228A0B18AA}"/>
          </ac:picMkLst>
        </pc:picChg>
      </pc:sldChg>
      <pc:sldChg chg="delSp modSp">
        <pc:chgData name="Sean Feldman" userId="c0f75423fe67f72e" providerId="LiveId" clId="{C78015C2-AD1B-456A-A104-017BC7B51FE2}" dt="2019-10-18T22:54:13.694" v="352" actId="14100"/>
        <pc:sldMkLst>
          <pc:docMk/>
          <pc:sldMk cId="3037848057" sldId="542"/>
        </pc:sldMkLst>
        <pc:picChg chg="del">
          <ac:chgData name="Sean Feldman" userId="c0f75423fe67f72e" providerId="LiveId" clId="{C78015C2-AD1B-456A-A104-017BC7B51FE2}" dt="2019-10-18T22:53:32.705" v="345" actId="478"/>
          <ac:picMkLst>
            <pc:docMk/>
            <pc:sldMk cId="3037848057" sldId="542"/>
            <ac:picMk id="6" creationId="{7B6F97C8-E1AD-416C-9C1E-3A228A0B18AA}"/>
          </ac:picMkLst>
        </pc:picChg>
        <pc:picChg chg="mod">
          <ac:chgData name="Sean Feldman" userId="c0f75423fe67f72e" providerId="LiveId" clId="{C78015C2-AD1B-456A-A104-017BC7B51FE2}" dt="2019-10-18T22:54:13.694" v="352" actId="14100"/>
          <ac:picMkLst>
            <pc:docMk/>
            <pc:sldMk cId="3037848057" sldId="542"/>
            <ac:picMk id="7" creationId="{74FD04A2-48E4-40B4-A41E-84C87541CF98}"/>
          </ac:picMkLst>
        </pc:picChg>
      </pc:sldChg>
      <pc:sldChg chg="delSp">
        <pc:chgData name="Sean Feldman" userId="c0f75423fe67f72e" providerId="LiveId" clId="{C78015C2-AD1B-456A-A104-017BC7B51FE2}" dt="2019-10-18T23:19:01.330" v="356" actId="478"/>
        <pc:sldMkLst>
          <pc:docMk/>
          <pc:sldMk cId="1595845764" sldId="543"/>
        </pc:sldMkLst>
        <pc:picChg chg="del">
          <ac:chgData name="Sean Feldman" userId="c0f75423fe67f72e" providerId="LiveId" clId="{C78015C2-AD1B-456A-A104-017BC7B51FE2}" dt="2019-10-18T23:18:59.200" v="353" actId="478"/>
          <ac:picMkLst>
            <pc:docMk/>
            <pc:sldMk cId="1595845764" sldId="543"/>
            <ac:picMk id="6" creationId="{504F7205-2DBB-4283-96B1-611A54BD2150}"/>
          </ac:picMkLst>
        </pc:picChg>
        <pc:picChg chg="del">
          <ac:chgData name="Sean Feldman" userId="c0f75423fe67f72e" providerId="LiveId" clId="{C78015C2-AD1B-456A-A104-017BC7B51FE2}" dt="2019-10-18T23:19:00.218" v="354" actId="478"/>
          <ac:picMkLst>
            <pc:docMk/>
            <pc:sldMk cId="1595845764" sldId="543"/>
            <ac:picMk id="7" creationId="{161B315A-936E-4B1F-BE91-1D1CD2830469}"/>
          </ac:picMkLst>
        </pc:picChg>
        <pc:picChg chg="del">
          <ac:chgData name="Sean Feldman" userId="c0f75423fe67f72e" providerId="LiveId" clId="{C78015C2-AD1B-456A-A104-017BC7B51FE2}" dt="2019-10-18T23:19:00.777" v="355" actId="478"/>
          <ac:picMkLst>
            <pc:docMk/>
            <pc:sldMk cId="1595845764" sldId="543"/>
            <ac:picMk id="8" creationId="{51807670-A952-4869-B212-8435BB4F6D82}"/>
          </ac:picMkLst>
        </pc:picChg>
        <pc:picChg chg="del">
          <ac:chgData name="Sean Feldman" userId="c0f75423fe67f72e" providerId="LiveId" clId="{C78015C2-AD1B-456A-A104-017BC7B51FE2}" dt="2019-10-18T23:19:01.330" v="356" actId="478"/>
          <ac:picMkLst>
            <pc:docMk/>
            <pc:sldMk cId="1595845764" sldId="543"/>
            <ac:picMk id="9" creationId="{DC36C560-8E6C-4676-B0C5-26E10BAC0720}"/>
          </ac:picMkLst>
        </pc:picChg>
      </pc:sldChg>
      <pc:sldChg chg="addSp delSp modSp modAnim">
        <pc:chgData name="Sean Feldman" userId="c0f75423fe67f72e" providerId="LiveId" clId="{C78015C2-AD1B-456A-A104-017BC7B51FE2}" dt="2019-10-19T04:17:47.598" v="383"/>
        <pc:sldMkLst>
          <pc:docMk/>
          <pc:sldMk cId="11482795" sldId="544"/>
        </pc:sldMkLst>
        <pc:spChg chg="mod">
          <ac:chgData name="Sean Feldman" userId="c0f75423fe67f72e" providerId="LiveId" clId="{C78015C2-AD1B-456A-A104-017BC7B51FE2}" dt="2019-10-19T04:14:50.428" v="365" actId="1076"/>
          <ac:spMkLst>
            <pc:docMk/>
            <pc:sldMk cId="11482795" sldId="544"/>
            <ac:spMk id="7" creationId="{F051EEB7-06A9-41F5-861A-2971BA346AD6}"/>
          </ac:spMkLst>
        </pc:spChg>
        <pc:spChg chg="mod">
          <ac:chgData name="Sean Feldman" userId="c0f75423fe67f72e" providerId="LiveId" clId="{C78015C2-AD1B-456A-A104-017BC7B51FE2}" dt="2019-10-19T04:15:39.457" v="370" actId="1076"/>
          <ac:spMkLst>
            <pc:docMk/>
            <pc:sldMk cId="11482795" sldId="544"/>
            <ac:spMk id="10" creationId="{6C0C4F11-5819-4174-BA76-94261FF92F33}"/>
          </ac:spMkLst>
        </pc:spChg>
        <pc:spChg chg="mod">
          <ac:chgData name="Sean Feldman" userId="c0f75423fe67f72e" providerId="LiveId" clId="{C78015C2-AD1B-456A-A104-017BC7B51FE2}" dt="2019-10-19T04:14:50.428" v="365" actId="1076"/>
          <ac:spMkLst>
            <pc:docMk/>
            <pc:sldMk cId="11482795" sldId="544"/>
            <ac:spMk id="11" creationId="{AE4B8278-692F-46DF-BC0A-02F978A2C6CE}"/>
          </ac:spMkLst>
        </pc:spChg>
        <pc:spChg chg="mod">
          <ac:chgData name="Sean Feldman" userId="c0f75423fe67f72e" providerId="LiveId" clId="{C78015C2-AD1B-456A-A104-017BC7B51FE2}" dt="2019-10-19T04:15:51.778" v="373" actId="1076"/>
          <ac:spMkLst>
            <pc:docMk/>
            <pc:sldMk cId="11482795" sldId="544"/>
            <ac:spMk id="12" creationId="{FF38034B-9965-4826-AB3D-E2659A81221A}"/>
          </ac:spMkLst>
        </pc:spChg>
        <pc:spChg chg="mod">
          <ac:chgData name="Sean Feldman" userId="c0f75423fe67f72e" providerId="LiveId" clId="{C78015C2-AD1B-456A-A104-017BC7B51FE2}" dt="2019-10-19T04:16:02.749" v="375" actId="1076"/>
          <ac:spMkLst>
            <pc:docMk/>
            <pc:sldMk cId="11482795" sldId="544"/>
            <ac:spMk id="22" creationId="{7472C3C4-354C-4EA6-8933-63BAE070398E}"/>
          </ac:spMkLst>
        </pc:spChg>
        <pc:picChg chg="del">
          <ac:chgData name="Sean Feldman" userId="c0f75423fe67f72e" providerId="LiveId" clId="{C78015C2-AD1B-456A-A104-017BC7B51FE2}" dt="2019-10-19T04:14:38.486" v="363" actId="478"/>
          <ac:picMkLst>
            <pc:docMk/>
            <pc:sldMk cId="11482795" sldId="544"/>
            <ac:picMk id="25" creationId="{F30B3219-147E-473A-94A6-0F9BCDBECF54}"/>
          </ac:picMkLst>
        </pc:picChg>
        <pc:picChg chg="del">
          <ac:chgData name="Sean Feldman" userId="c0f75423fe67f72e" providerId="LiveId" clId="{C78015C2-AD1B-456A-A104-017BC7B51FE2}" dt="2019-10-19T04:14:40.897" v="364" actId="478"/>
          <ac:picMkLst>
            <pc:docMk/>
            <pc:sldMk cId="11482795" sldId="544"/>
            <ac:picMk id="26" creationId="{11B7101C-7DEE-4D81-AE76-BCFB36D118CA}"/>
          </ac:picMkLst>
        </pc:picChg>
        <pc:cxnChg chg="mod">
          <ac:chgData name="Sean Feldman" userId="c0f75423fe67f72e" providerId="LiveId" clId="{C78015C2-AD1B-456A-A104-017BC7B51FE2}" dt="2019-10-19T04:15:39.457" v="370" actId="1076"/>
          <ac:cxnSpMkLst>
            <pc:docMk/>
            <pc:sldMk cId="11482795" sldId="544"/>
            <ac:cxnSpMk id="9" creationId="{B9628A66-AABE-43FA-A50D-947C2A8B87F7}"/>
          </ac:cxnSpMkLst>
        </pc:cxnChg>
        <pc:cxnChg chg="mod">
          <ac:chgData name="Sean Feldman" userId="c0f75423fe67f72e" providerId="LiveId" clId="{C78015C2-AD1B-456A-A104-017BC7B51FE2}" dt="2019-10-19T04:15:39.457" v="370" actId="1076"/>
          <ac:cxnSpMkLst>
            <pc:docMk/>
            <pc:sldMk cId="11482795" sldId="544"/>
            <ac:cxnSpMk id="14" creationId="{D517239A-0FE8-43FA-B769-1856746B4C87}"/>
          </ac:cxnSpMkLst>
        </pc:cxnChg>
        <pc:cxnChg chg="add del">
          <ac:chgData name="Sean Feldman" userId="c0f75423fe67f72e" providerId="LiveId" clId="{C78015C2-AD1B-456A-A104-017BC7B51FE2}" dt="2019-10-19T04:15:26.247" v="368" actId="478"/>
          <ac:cxnSpMkLst>
            <pc:docMk/>
            <pc:sldMk cId="11482795" sldId="544"/>
            <ac:cxnSpMk id="15" creationId="{9DD79C71-0352-4E02-BDA9-E51749F29161}"/>
          </ac:cxnSpMkLst>
        </pc:cxnChg>
        <pc:cxnChg chg="mod">
          <ac:chgData name="Sean Feldman" userId="c0f75423fe67f72e" providerId="LiveId" clId="{C78015C2-AD1B-456A-A104-017BC7B51FE2}" dt="2019-10-19T04:15:51.778" v="373" actId="1076"/>
          <ac:cxnSpMkLst>
            <pc:docMk/>
            <pc:sldMk cId="11482795" sldId="544"/>
            <ac:cxnSpMk id="17" creationId="{49669B74-BCA6-4DB3-8F53-B2B0DD837A46}"/>
          </ac:cxnSpMkLst>
        </pc:cxnChg>
        <pc:cxnChg chg="mod">
          <ac:chgData name="Sean Feldman" userId="c0f75423fe67f72e" providerId="LiveId" clId="{C78015C2-AD1B-456A-A104-017BC7B51FE2}" dt="2019-10-19T04:16:02.749" v="375" actId="1076"/>
          <ac:cxnSpMkLst>
            <pc:docMk/>
            <pc:sldMk cId="11482795" sldId="544"/>
            <ac:cxnSpMk id="24" creationId="{AEF789FB-ADBC-4395-A6F5-3571EA805FD2}"/>
          </ac:cxnSpMkLst>
        </pc:cxnChg>
      </pc:sldChg>
      <pc:sldChg chg="addSp delSp modSp">
        <pc:chgData name="Sean Feldman" userId="c0f75423fe67f72e" providerId="LiveId" clId="{C78015C2-AD1B-456A-A104-017BC7B51FE2}" dt="2019-10-19T04:20:41.394" v="409" actId="13822"/>
        <pc:sldMkLst>
          <pc:docMk/>
          <pc:sldMk cId="1573678066" sldId="545"/>
        </pc:sldMkLst>
        <pc:spChg chg="del">
          <ac:chgData name="Sean Feldman" userId="c0f75423fe67f72e" providerId="LiveId" clId="{C78015C2-AD1B-456A-A104-017BC7B51FE2}" dt="2019-10-19T04:18:11.681" v="385" actId="478"/>
          <ac:spMkLst>
            <pc:docMk/>
            <pc:sldMk cId="1573678066" sldId="545"/>
            <ac:spMk id="7" creationId="{F051EEB7-06A9-41F5-861A-2971BA346AD6}"/>
          </ac:spMkLst>
        </pc:spChg>
        <pc:spChg chg="del">
          <ac:chgData name="Sean Feldman" userId="c0f75423fe67f72e" providerId="LiveId" clId="{C78015C2-AD1B-456A-A104-017BC7B51FE2}" dt="2019-10-19T04:18:11.681" v="385" actId="478"/>
          <ac:spMkLst>
            <pc:docMk/>
            <pc:sldMk cId="1573678066" sldId="545"/>
            <ac:spMk id="10" creationId="{6C0C4F11-5819-4174-BA76-94261FF92F33}"/>
          </ac:spMkLst>
        </pc:spChg>
        <pc:spChg chg="del">
          <ac:chgData name="Sean Feldman" userId="c0f75423fe67f72e" providerId="LiveId" clId="{C78015C2-AD1B-456A-A104-017BC7B51FE2}" dt="2019-10-19T04:18:11.681" v="385" actId="478"/>
          <ac:spMkLst>
            <pc:docMk/>
            <pc:sldMk cId="1573678066" sldId="545"/>
            <ac:spMk id="11" creationId="{AE4B8278-692F-46DF-BC0A-02F978A2C6CE}"/>
          </ac:spMkLst>
        </pc:spChg>
        <pc:spChg chg="del">
          <ac:chgData name="Sean Feldman" userId="c0f75423fe67f72e" providerId="LiveId" clId="{C78015C2-AD1B-456A-A104-017BC7B51FE2}" dt="2019-10-19T04:18:11.681" v="385" actId="478"/>
          <ac:spMkLst>
            <pc:docMk/>
            <pc:sldMk cId="1573678066" sldId="545"/>
            <ac:spMk id="12" creationId="{FF38034B-9965-4826-AB3D-E2659A81221A}"/>
          </ac:spMkLst>
        </pc:spChg>
        <pc:spChg chg="mod">
          <ac:chgData name="Sean Feldman" userId="c0f75423fe67f72e" providerId="LiveId" clId="{C78015C2-AD1B-456A-A104-017BC7B51FE2}" dt="2019-10-19T04:18:34.639" v="392" actId="1076"/>
          <ac:spMkLst>
            <pc:docMk/>
            <pc:sldMk cId="1573678066" sldId="545"/>
            <ac:spMk id="16" creationId="{F13B3DA1-9403-46E2-9DEE-A5D9A7B0EF02}"/>
          </ac:spMkLst>
        </pc:spChg>
        <pc:spChg chg="add mod">
          <ac:chgData name="Sean Feldman" userId="c0f75423fe67f72e" providerId="LiveId" clId="{C78015C2-AD1B-456A-A104-017BC7B51FE2}" dt="2019-10-19T04:18:26.687" v="390" actId="1076"/>
          <ac:spMkLst>
            <pc:docMk/>
            <pc:sldMk cId="1573678066" sldId="545"/>
            <ac:spMk id="18" creationId="{5AC479C3-B0A3-4215-BE0E-B9F207387B0E}"/>
          </ac:spMkLst>
        </pc:spChg>
        <pc:spChg chg="add mod">
          <ac:chgData name="Sean Feldman" userId="c0f75423fe67f72e" providerId="LiveId" clId="{C78015C2-AD1B-456A-A104-017BC7B51FE2}" dt="2019-10-19T04:18:26.687" v="390" actId="1076"/>
          <ac:spMkLst>
            <pc:docMk/>
            <pc:sldMk cId="1573678066" sldId="545"/>
            <ac:spMk id="20" creationId="{FCC5C19F-772F-4DFC-BE89-5E45DC1F0806}"/>
          </ac:spMkLst>
        </pc:spChg>
        <pc:spChg chg="add mod">
          <ac:chgData name="Sean Feldman" userId="c0f75423fe67f72e" providerId="LiveId" clId="{C78015C2-AD1B-456A-A104-017BC7B51FE2}" dt="2019-10-19T04:18:26.687" v="390" actId="1076"/>
          <ac:spMkLst>
            <pc:docMk/>
            <pc:sldMk cId="1573678066" sldId="545"/>
            <ac:spMk id="21" creationId="{1A15DB98-27DA-4506-9FC6-8E6AA71CFDAA}"/>
          </ac:spMkLst>
        </pc:spChg>
        <pc:spChg chg="del">
          <ac:chgData name="Sean Feldman" userId="c0f75423fe67f72e" providerId="LiveId" clId="{C78015C2-AD1B-456A-A104-017BC7B51FE2}" dt="2019-10-19T04:18:29.916" v="391" actId="478"/>
          <ac:spMkLst>
            <pc:docMk/>
            <pc:sldMk cId="1573678066" sldId="545"/>
            <ac:spMk id="22" creationId="{7472C3C4-354C-4EA6-8933-63BAE070398E}"/>
          </ac:spMkLst>
        </pc:spChg>
        <pc:spChg chg="add mod">
          <ac:chgData name="Sean Feldman" userId="c0f75423fe67f72e" providerId="LiveId" clId="{C78015C2-AD1B-456A-A104-017BC7B51FE2}" dt="2019-10-19T04:18:26.687" v="390" actId="1076"/>
          <ac:spMkLst>
            <pc:docMk/>
            <pc:sldMk cId="1573678066" sldId="545"/>
            <ac:spMk id="23" creationId="{43F02416-D343-46C6-ABBB-018F2AAB080E}"/>
          </ac:spMkLst>
        </pc:spChg>
        <pc:spChg chg="add mod">
          <ac:chgData name="Sean Feldman" userId="c0f75423fe67f72e" providerId="LiveId" clId="{C78015C2-AD1B-456A-A104-017BC7B51FE2}" dt="2019-10-19T04:18:26.687" v="390" actId="1076"/>
          <ac:spMkLst>
            <pc:docMk/>
            <pc:sldMk cId="1573678066" sldId="545"/>
            <ac:spMk id="28" creationId="{2A8B01B6-2E7A-4392-A596-0237D16B7352}"/>
          </ac:spMkLst>
        </pc:spChg>
        <pc:picChg chg="add mod">
          <ac:chgData name="Sean Feldman" userId="c0f75423fe67f72e" providerId="LiveId" clId="{C78015C2-AD1B-456A-A104-017BC7B51FE2}" dt="2019-10-19T04:20:41.394" v="409" actId="13822"/>
          <ac:picMkLst>
            <pc:docMk/>
            <pc:sldMk cId="1573678066" sldId="545"/>
            <ac:picMk id="3" creationId="{1ABD7E33-CFB6-4147-AE31-E76896442E4D}"/>
          </ac:picMkLst>
        </pc:picChg>
        <pc:picChg chg="del">
          <ac:chgData name="Sean Feldman" userId="c0f75423fe67f72e" providerId="LiveId" clId="{C78015C2-AD1B-456A-A104-017BC7B51FE2}" dt="2019-10-19T04:18:15.637" v="387" actId="478"/>
          <ac:picMkLst>
            <pc:docMk/>
            <pc:sldMk cId="1573678066" sldId="545"/>
            <ac:picMk id="13" creationId="{6DD70B5B-898D-4432-9488-01D3DCF73856}"/>
          </ac:picMkLst>
        </pc:picChg>
        <pc:picChg chg="del">
          <ac:chgData name="Sean Feldman" userId="c0f75423fe67f72e" providerId="LiveId" clId="{C78015C2-AD1B-456A-A104-017BC7B51FE2}" dt="2019-10-19T04:18:15.070" v="386" actId="478"/>
          <ac:picMkLst>
            <pc:docMk/>
            <pc:sldMk cId="1573678066" sldId="545"/>
            <ac:picMk id="25" creationId="{F30B3219-147E-473A-94A6-0F9BCDBECF54}"/>
          </ac:picMkLst>
        </pc:picChg>
        <pc:cxnChg chg="mod">
          <ac:chgData name="Sean Feldman" userId="c0f75423fe67f72e" providerId="LiveId" clId="{C78015C2-AD1B-456A-A104-017BC7B51FE2}" dt="2019-10-19T04:19:00.934" v="395" actId="208"/>
          <ac:cxnSpMkLst>
            <pc:docMk/>
            <pc:sldMk cId="1573678066" sldId="545"/>
            <ac:cxnSpMk id="8" creationId="{8C2A0755-ACC6-4EBB-828A-5624B35511B9}"/>
          </ac:cxnSpMkLst>
        </pc:cxnChg>
        <pc:cxnChg chg="del mod">
          <ac:chgData name="Sean Feldman" userId="c0f75423fe67f72e" providerId="LiveId" clId="{C78015C2-AD1B-456A-A104-017BC7B51FE2}" dt="2019-10-19T04:18:11.681" v="385" actId="478"/>
          <ac:cxnSpMkLst>
            <pc:docMk/>
            <pc:sldMk cId="1573678066" sldId="545"/>
            <ac:cxnSpMk id="9" creationId="{B9628A66-AABE-43FA-A50D-947C2A8B87F7}"/>
          </ac:cxnSpMkLst>
        </pc:cxnChg>
        <pc:cxnChg chg="del mod">
          <ac:chgData name="Sean Feldman" userId="c0f75423fe67f72e" providerId="LiveId" clId="{C78015C2-AD1B-456A-A104-017BC7B51FE2}" dt="2019-10-19T04:18:11.681" v="385" actId="478"/>
          <ac:cxnSpMkLst>
            <pc:docMk/>
            <pc:sldMk cId="1573678066" sldId="545"/>
            <ac:cxnSpMk id="14" creationId="{D517239A-0FE8-43FA-B769-1856746B4C87}"/>
          </ac:cxnSpMkLst>
        </pc:cxnChg>
        <pc:cxnChg chg="del mod">
          <ac:chgData name="Sean Feldman" userId="c0f75423fe67f72e" providerId="LiveId" clId="{C78015C2-AD1B-456A-A104-017BC7B51FE2}" dt="2019-10-19T04:18:11.681" v="385" actId="478"/>
          <ac:cxnSpMkLst>
            <pc:docMk/>
            <pc:sldMk cId="1573678066" sldId="545"/>
            <ac:cxnSpMk id="17" creationId="{49669B74-BCA6-4DB3-8F53-B2B0DD837A46}"/>
          </ac:cxnSpMkLst>
        </pc:cxnChg>
        <pc:cxnChg chg="add mod">
          <ac:chgData name="Sean Feldman" userId="c0f75423fe67f72e" providerId="LiveId" clId="{C78015C2-AD1B-456A-A104-017BC7B51FE2}" dt="2019-10-19T04:18:26.687" v="390" actId="1076"/>
          <ac:cxnSpMkLst>
            <pc:docMk/>
            <pc:sldMk cId="1573678066" sldId="545"/>
            <ac:cxnSpMk id="19" creationId="{E8C48969-C987-4D3F-9D80-70950CB0D090}"/>
          </ac:cxnSpMkLst>
        </pc:cxnChg>
        <pc:cxnChg chg="del mod">
          <ac:chgData name="Sean Feldman" userId="c0f75423fe67f72e" providerId="LiveId" clId="{C78015C2-AD1B-456A-A104-017BC7B51FE2}" dt="2019-10-19T04:18:11.681" v="385" actId="478"/>
          <ac:cxnSpMkLst>
            <pc:docMk/>
            <pc:sldMk cId="1573678066" sldId="545"/>
            <ac:cxnSpMk id="24" creationId="{AEF789FB-ADBC-4395-A6F5-3571EA805FD2}"/>
          </ac:cxnSpMkLst>
        </pc:cxnChg>
        <pc:cxnChg chg="add mod">
          <ac:chgData name="Sean Feldman" userId="c0f75423fe67f72e" providerId="LiveId" clId="{C78015C2-AD1B-456A-A104-017BC7B51FE2}" dt="2019-10-19T04:18:26.687" v="390" actId="1076"/>
          <ac:cxnSpMkLst>
            <pc:docMk/>
            <pc:sldMk cId="1573678066" sldId="545"/>
            <ac:cxnSpMk id="26" creationId="{CE91A74E-0681-4CCE-8B9D-B4ACEA157D5C}"/>
          </ac:cxnSpMkLst>
        </pc:cxnChg>
        <pc:cxnChg chg="add mod">
          <ac:chgData name="Sean Feldman" userId="c0f75423fe67f72e" providerId="LiveId" clId="{C78015C2-AD1B-456A-A104-017BC7B51FE2}" dt="2019-10-19T04:18:26.687" v="390" actId="1076"/>
          <ac:cxnSpMkLst>
            <pc:docMk/>
            <pc:sldMk cId="1573678066" sldId="545"/>
            <ac:cxnSpMk id="27" creationId="{AD2A15E3-CA3F-4D06-B4DF-4700B1552B94}"/>
          </ac:cxnSpMkLst>
        </pc:cxnChg>
        <pc:cxnChg chg="add mod">
          <ac:chgData name="Sean Feldman" userId="c0f75423fe67f72e" providerId="LiveId" clId="{C78015C2-AD1B-456A-A104-017BC7B51FE2}" dt="2019-10-19T04:18:26.687" v="390" actId="1076"/>
          <ac:cxnSpMkLst>
            <pc:docMk/>
            <pc:sldMk cId="1573678066" sldId="545"/>
            <ac:cxnSpMk id="29" creationId="{4F15AE52-25E5-4559-96E9-7D6570997951}"/>
          </ac:cxnSpMkLst>
        </pc:cxnChg>
      </pc:sldChg>
      <pc:sldChg chg="addSp delSp modSp">
        <pc:chgData name="Sean Feldman" userId="c0f75423fe67f72e" providerId="LiveId" clId="{C78015C2-AD1B-456A-A104-017BC7B51FE2}" dt="2019-10-19T06:08:02.279" v="541" actId="20577"/>
        <pc:sldMkLst>
          <pc:docMk/>
          <pc:sldMk cId="3571552531" sldId="547"/>
        </pc:sldMkLst>
        <pc:spChg chg="mod">
          <ac:chgData name="Sean Feldman" userId="c0f75423fe67f72e" providerId="LiveId" clId="{C78015C2-AD1B-456A-A104-017BC7B51FE2}" dt="2019-10-19T06:08:02.279" v="541" actId="20577"/>
          <ac:spMkLst>
            <pc:docMk/>
            <pc:sldMk cId="3571552531" sldId="547"/>
            <ac:spMk id="4" creationId="{B7FF1821-A63B-4C8D-B669-D20E8A056339}"/>
          </ac:spMkLst>
        </pc:spChg>
        <pc:picChg chg="add del mod">
          <ac:chgData name="Sean Feldman" userId="c0f75423fe67f72e" providerId="LiveId" clId="{C78015C2-AD1B-456A-A104-017BC7B51FE2}" dt="2019-10-19T04:46:02.408" v="426"/>
          <ac:picMkLst>
            <pc:docMk/>
            <pc:sldMk cId="3571552531" sldId="547"/>
            <ac:picMk id="2" creationId="{7FC64FEE-5776-4395-AC03-297558A9E275}"/>
          </ac:picMkLst>
        </pc:picChg>
        <pc:picChg chg="add">
          <ac:chgData name="Sean Feldman" userId="c0f75423fe67f72e" providerId="LiveId" clId="{C78015C2-AD1B-456A-A104-017BC7B51FE2}" dt="2019-10-19T04:46:04.861" v="428"/>
          <ac:picMkLst>
            <pc:docMk/>
            <pc:sldMk cId="3571552531" sldId="547"/>
            <ac:picMk id="5" creationId="{97CE7D36-1883-4365-84B8-69863BB79C95}"/>
          </ac:picMkLst>
        </pc:picChg>
        <pc:picChg chg="del">
          <ac:chgData name="Sean Feldman" userId="c0f75423fe67f72e" providerId="LiveId" clId="{C78015C2-AD1B-456A-A104-017BC7B51FE2}" dt="2019-10-19T04:46:04.423" v="427" actId="478"/>
          <ac:picMkLst>
            <pc:docMk/>
            <pc:sldMk cId="3571552531" sldId="547"/>
            <ac:picMk id="8" creationId="{BFFE63BA-561F-4EA6-A52B-39DB55E57384}"/>
          </ac:picMkLst>
        </pc:picChg>
      </pc:sldChg>
      <pc:sldChg chg="addSp delSp modSp modAnim">
        <pc:chgData name="Sean Feldman" userId="c0f75423fe67f72e" providerId="LiveId" clId="{C78015C2-AD1B-456A-A104-017BC7B51FE2}" dt="2019-10-19T04:55:23.813" v="431" actId="14100"/>
        <pc:sldMkLst>
          <pc:docMk/>
          <pc:sldMk cId="4060084490" sldId="548"/>
        </pc:sldMkLst>
        <pc:spChg chg="add del mod">
          <ac:chgData name="Sean Feldman" userId="c0f75423fe67f72e" providerId="LiveId" clId="{C78015C2-AD1B-456A-A104-017BC7B51FE2}" dt="2019-10-19T04:37:39.255" v="421" actId="478"/>
          <ac:spMkLst>
            <pc:docMk/>
            <pc:sldMk cId="4060084490" sldId="548"/>
            <ac:spMk id="3" creationId="{14C5D97C-AFF0-497B-83A3-BF46C914681D}"/>
          </ac:spMkLst>
        </pc:spChg>
        <pc:spChg chg="del">
          <ac:chgData name="Sean Feldman" userId="c0f75423fe67f72e" providerId="LiveId" clId="{C78015C2-AD1B-456A-A104-017BC7B51FE2}" dt="2019-10-19T04:37:36.611" v="420" actId="478"/>
          <ac:spMkLst>
            <pc:docMk/>
            <pc:sldMk cId="4060084490" sldId="548"/>
            <ac:spMk id="4" creationId="{B7FF1821-A63B-4C8D-B669-D20E8A056339}"/>
          </ac:spMkLst>
        </pc:spChg>
        <pc:picChg chg="del">
          <ac:chgData name="Sean Feldman" userId="c0f75423fe67f72e" providerId="LiveId" clId="{C78015C2-AD1B-456A-A104-017BC7B51FE2}" dt="2019-10-19T04:37:32.904" v="419" actId="478"/>
          <ac:picMkLst>
            <pc:docMk/>
            <pc:sldMk cId="4060084490" sldId="548"/>
            <ac:picMk id="5" creationId="{A453E878-3EF4-43DA-9600-FE743D9FB7DC}"/>
          </ac:picMkLst>
        </pc:picChg>
        <pc:picChg chg="del">
          <ac:chgData name="Sean Feldman" userId="c0f75423fe67f72e" providerId="LiveId" clId="{C78015C2-AD1B-456A-A104-017BC7B51FE2}" dt="2019-10-19T04:37:36.611" v="420" actId="478"/>
          <ac:picMkLst>
            <pc:docMk/>
            <pc:sldMk cId="4060084490" sldId="548"/>
            <ac:picMk id="6" creationId="{4891AE25-0587-4A59-A28C-AE908376C6ED}"/>
          </ac:picMkLst>
        </pc:picChg>
        <pc:picChg chg="add mod">
          <ac:chgData name="Sean Feldman" userId="c0f75423fe67f72e" providerId="LiveId" clId="{C78015C2-AD1B-456A-A104-017BC7B51FE2}" dt="2019-10-19T04:55:23.813" v="431" actId="14100"/>
          <ac:picMkLst>
            <pc:docMk/>
            <pc:sldMk cId="4060084490" sldId="548"/>
            <ac:picMk id="7" creationId="{EE5F72A3-6750-4149-B718-17A3906AFD50}"/>
          </ac:picMkLst>
        </pc:picChg>
      </pc:sldChg>
      <pc:sldChg chg="delSp del modAnim">
        <pc:chgData name="Sean Feldman" userId="c0f75423fe67f72e" providerId="LiveId" clId="{C78015C2-AD1B-456A-A104-017BC7B51FE2}" dt="2019-10-19T05:02:01.311" v="440" actId="47"/>
        <pc:sldMkLst>
          <pc:docMk/>
          <pc:sldMk cId="3061056386" sldId="551"/>
        </pc:sldMkLst>
        <pc:picChg chg="del">
          <ac:chgData name="Sean Feldman" userId="c0f75423fe67f72e" providerId="LiveId" clId="{C78015C2-AD1B-456A-A104-017BC7B51FE2}" dt="2019-10-19T05:01:13.487" v="432" actId="478"/>
          <ac:picMkLst>
            <pc:docMk/>
            <pc:sldMk cId="3061056386" sldId="551"/>
            <ac:picMk id="8" creationId="{379C7549-1D5D-445E-BF7C-18E7C36419A6}"/>
          </ac:picMkLst>
        </pc:picChg>
      </pc:sldChg>
      <pc:sldChg chg="delSp">
        <pc:chgData name="Sean Feldman" userId="c0f75423fe67f72e" providerId="LiveId" clId="{C78015C2-AD1B-456A-A104-017BC7B51FE2}" dt="2019-10-19T05:12:48.243" v="462" actId="478"/>
        <pc:sldMkLst>
          <pc:docMk/>
          <pc:sldMk cId="3444251533" sldId="553"/>
        </pc:sldMkLst>
        <pc:picChg chg="del">
          <ac:chgData name="Sean Feldman" userId="c0f75423fe67f72e" providerId="LiveId" clId="{C78015C2-AD1B-456A-A104-017BC7B51FE2}" dt="2019-10-19T05:12:48.243" v="462" actId="478"/>
          <ac:picMkLst>
            <pc:docMk/>
            <pc:sldMk cId="3444251533" sldId="553"/>
            <ac:picMk id="8" creationId="{393695DA-C36D-4C14-841F-83904796EF29}"/>
          </ac:picMkLst>
        </pc:picChg>
      </pc:sldChg>
      <pc:sldChg chg="delSp">
        <pc:chgData name="Sean Feldman" userId="c0f75423fe67f72e" providerId="LiveId" clId="{C78015C2-AD1B-456A-A104-017BC7B51FE2}" dt="2019-10-19T05:16:56.018" v="475" actId="478"/>
        <pc:sldMkLst>
          <pc:docMk/>
          <pc:sldMk cId="2875136623" sldId="554"/>
        </pc:sldMkLst>
        <pc:picChg chg="del">
          <ac:chgData name="Sean Feldman" userId="c0f75423fe67f72e" providerId="LiveId" clId="{C78015C2-AD1B-456A-A104-017BC7B51FE2}" dt="2019-10-19T05:16:56.018" v="475" actId="478"/>
          <ac:picMkLst>
            <pc:docMk/>
            <pc:sldMk cId="2875136623" sldId="554"/>
            <ac:picMk id="5" creationId="{C4BD1F7E-6F1D-4845-9D93-AD5958C2752E}"/>
          </ac:picMkLst>
        </pc:picChg>
      </pc:sldChg>
      <pc:sldChg chg="delSp">
        <pc:chgData name="Sean Feldman" userId="c0f75423fe67f72e" providerId="LiveId" clId="{C78015C2-AD1B-456A-A104-017BC7B51FE2}" dt="2019-10-19T05:12:42.936" v="461" actId="478"/>
        <pc:sldMkLst>
          <pc:docMk/>
          <pc:sldMk cId="3171585455" sldId="555"/>
        </pc:sldMkLst>
        <pc:picChg chg="del">
          <ac:chgData name="Sean Feldman" userId="c0f75423fe67f72e" providerId="LiveId" clId="{C78015C2-AD1B-456A-A104-017BC7B51FE2}" dt="2019-10-19T05:12:42.936" v="461" actId="478"/>
          <ac:picMkLst>
            <pc:docMk/>
            <pc:sldMk cId="3171585455" sldId="555"/>
            <ac:picMk id="7" creationId="{F8A4289A-B6AE-40C4-B7B7-7854BBAB2809}"/>
          </ac:picMkLst>
        </pc:picChg>
      </pc:sldChg>
      <pc:sldChg chg="delSp">
        <pc:chgData name="Sean Feldman" userId="c0f75423fe67f72e" providerId="LiveId" clId="{C78015C2-AD1B-456A-A104-017BC7B51FE2}" dt="2019-10-19T05:25:57.582" v="480" actId="478"/>
        <pc:sldMkLst>
          <pc:docMk/>
          <pc:sldMk cId="1991580435" sldId="557"/>
        </pc:sldMkLst>
        <pc:picChg chg="del">
          <ac:chgData name="Sean Feldman" userId="c0f75423fe67f72e" providerId="LiveId" clId="{C78015C2-AD1B-456A-A104-017BC7B51FE2}" dt="2019-10-19T05:25:57.582" v="480" actId="478"/>
          <ac:picMkLst>
            <pc:docMk/>
            <pc:sldMk cId="1991580435" sldId="557"/>
            <ac:picMk id="3" creationId="{91F5ABEE-5AC8-4EE0-9F26-5860BD6B418E}"/>
          </ac:picMkLst>
        </pc:picChg>
      </pc:sldChg>
      <pc:sldChg chg="addSp delSp">
        <pc:chgData name="Sean Feldman" userId="c0f75423fe67f72e" providerId="LiveId" clId="{C78015C2-AD1B-456A-A104-017BC7B51FE2}" dt="2019-10-19T05:27:59.670" v="491" actId="478"/>
        <pc:sldMkLst>
          <pc:docMk/>
          <pc:sldMk cId="3610532850" sldId="558"/>
        </pc:sldMkLst>
        <pc:picChg chg="add del">
          <ac:chgData name="Sean Feldman" userId="c0f75423fe67f72e" providerId="LiveId" clId="{C78015C2-AD1B-456A-A104-017BC7B51FE2}" dt="2019-10-19T05:27:59.670" v="491" actId="478"/>
          <ac:picMkLst>
            <pc:docMk/>
            <pc:sldMk cId="3610532850" sldId="558"/>
            <ac:picMk id="6" creationId="{3541C992-D15F-4227-93A7-51A11BFA82A3}"/>
          </ac:picMkLst>
        </pc:picChg>
      </pc:sldChg>
      <pc:sldChg chg="addSp delSp modSp modAnim">
        <pc:chgData name="Sean Feldman" userId="c0f75423fe67f72e" providerId="LiveId" clId="{C78015C2-AD1B-456A-A104-017BC7B51FE2}" dt="2019-10-19T05:37:18.262" v="499" actId="14100"/>
        <pc:sldMkLst>
          <pc:docMk/>
          <pc:sldMk cId="1831000498" sldId="560"/>
        </pc:sldMkLst>
        <pc:picChg chg="add mod">
          <ac:chgData name="Sean Feldman" userId="c0f75423fe67f72e" providerId="LiveId" clId="{C78015C2-AD1B-456A-A104-017BC7B51FE2}" dt="2019-10-19T05:37:18.262" v="499" actId="14100"/>
          <ac:picMkLst>
            <pc:docMk/>
            <pc:sldMk cId="1831000498" sldId="560"/>
            <ac:picMk id="2" creationId="{14DA1A61-6B00-4600-955F-F9F616ADA160}"/>
          </ac:picMkLst>
        </pc:picChg>
        <pc:picChg chg="del">
          <ac:chgData name="Sean Feldman" userId="c0f75423fe67f72e" providerId="LiveId" clId="{C78015C2-AD1B-456A-A104-017BC7B51FE2}" dt="2019-10-19T05:37:06.375" v="496" actId="478"/>
          <ac:picMkLst>
            <pc:docMk/>
            <pc:sldMk cId="1831000498" sldId="560"/>
            <ac:picMk id="4" creationId="{7FC8BFF3-71C5-4E2E-8D56-01D197BC1542}"/>
          </ac:picMkLst>
        </pc:picChg>
      </pc:sldChg>
      <pc:sldChg chg="addSp delSp modSp modAnim">
        <pc:chgData name="Sean Feldman" userId="c0f75423fe67f72e" providerId="LiveId" clId="{C78015C2-AD1B-456A-A104-017BC7B51FE2}" dt="2019-10-19T05:43:15.210" v="503" actId="14100"/>
        <pc:sldMkLst>
          <pc:docMk/>
          <pc:sldMk cId="4004488445" sldId="563"/>
        </pc:sldMkLst>
        <pc:picChg chg="add mod">
          <ac:chgData name="Sean Feldman" userId="c0f75423fe67f72e" providerId="LiveId" clId="{C78015C2-AD1B-456A-A104-017BC7B51FE2}" dt="2019-10-19T05:43:15.210" v="503" actId="14100"/>
          <ac:picMkLst>
            <pc:docMk/>
            <pc:sldMk cId="4004488445" sldId="563"/>
            <ac:picMk id="2" creationId="{B9911C83-8D9C-47FF-9C69-0B2BF0AD2D11}"/>
          </ac:picMkLst>
        </pc:picChg>
        <pc:picChg chg="del">
          <ac:chgData name="Sean Feldman" userId="c0f75423fe67f72e" providerId="LiveId" clId="{C78015C2-AD1B-456A-A104-017BC7B51FE2}" dt="2019-10-19T05:43:03.992" v="500" actId="478"/>
          <ac:picMkLst>
            <pc:docMk/>
            <pc:sldMk cId="4004488445" sldId="563"/>
            <ac:picMk id="3" creationId="{AF977B5E-47CE-4095-9D47-CBBA117516A6}"/>
          </ac:picMkLst>
        </pc:picChg>
      </pc:sldChg>
      <pc:sldChg chg="del">
        <pc:chgData name="Sean Feldman" userId="c0f75423fe67f72e" providerId="LiveId" clId="{C78015C2-AD1B-456A-A104-017BC7B51FE2}" dt="2019-10-19T05:43:18.790" v="504" actId="47"/>
        <pc:sldMkLst>
          <pc:docMk/>
          <pc:sldMk cId="1661799098" sldId="564"/>
        </pc:sldMkLst>
      </pc:sldChg>
      <pc:sldChg chg="addSp delSp modSp modAnim">
        <pc:chgData name="Sean Feldman" userId="c0f75423fe67f72e" providerId="LiveId" clId="{C78015C2-AD1B-456A-A104-017BC7B51FE2}" dt="2019-10-19T05:47:57.108" v="508" actId="14100"/>
        <pc:sldMkLst>
          <pc:docMk/>
          <pc:sldMk cId="2291445686" sldId="568"/>
        </pc:sldMkLst>
        <pc:picChg chg="add mod">
          <ac:chgData name="Sean Feldman" userId="c0f75423fe67f72e" providerId="LiveId" clId="{C78015C2-AD1B-456A-A104-017BC7B51FE2}" dt="2019-10-19T05:47:57.108" v="508" actId="14100"/>
          <ac:picMkLst>
            <pc:docMk/>
            <pc:sldMk cId="2291445686" sldId="568"/>
            <ac:picMk id="2" creationId="{11C8A376-3DDE-48FF-871E-EE800BD44C70}"/>
          </ac:picMkLst>
        </pc:picChg>
        <pc:picChg chg="del">
          <ac:chgData name="Sean Feldman" userId="c0f75423fe67f72e" providerId="LiveId" clId="{C78015C2-AD1B-456A-A104-017BC7B51FE2}" dt="2019-10-19T05:47:49.136" v="505" actId="478"/>
          <ac:picMkLst>
            <pc:docMk/>
            <pc:sldMk cId="2291445686" sldId="568"/>
            <ac:picMk id="4" creationId="{15101FBE-A1D1-47CC-A003-7CE4787A615C}"/>
          </ac:picMkLst>
        </pc:picChg>
      </pc:sldChg>
      <pc:sldChg chg="addSp delSp modSp modAnim">
        <pc:chgData name="Sean Feldman" userId="c0f75423fe67f72e" providerId="LiveId" clId="{C78015C2-AD1B-456A-A104-017BC7B51FE2}" dt="2019-10-19T05:52:07.611" v="512" actId="14100"/>
        <pc:sldMkLst>
          <pc:docMk/>
          <pc:sldMk cId="2623389201" sldId="571"/>
        </pc:sldMkLst>
        <pc:picChg chg="add mod">
          <ac:chgData name="Sean Feldman" userId="c0f75423fe67f72e" providerId="LiveId" clId="{C78015C2-AD1B-456A-A104-017BC7B51FE2}" dt="2019-10-19T05:52:07.611" v="512" actId="14100"/>
          <ac:picMkLst>
            <pc:docMk/>
            <pc:sldMk cId="2623389201" sldId="571"/>
            <ac:picMk id="2" creationId="{E38EC1F0-8E2C-4A3D-9946-1D61F21A106D}"/>
          </ac:picMkLst>
        </pc:picChg>
        <pc:picChg chg="del">
          <ac:chgData name="Sean Feldman" userId="c0f75423fe67f72e" providerId="LiveId" clId="{C78015C2-AD1B-456A-A104-017BC7B51FE2}" dt="2019-10-19T05:52:00.120" v="509" actId="478"/>
          <ac:picMkLst>
            <pc:docMk/>
            <pc:sldMk cId="2623389201" sldId="571"/>
            <ac:picMk id="3" creationId="{E621C192-9295-4875-9407-EF37EAD86591}"/>
          </ac:picMkLst>
        </pc:picChg>
      </pc:sldChg>
      <pc:sldChg chg="addSp delSp modSp modAnim">
        <pc:chgData name="Sean Feldman" userId="c0f75423fe67f72e" providerId="LiveId" clId="{C78015C2-AD1B-456A-A104-017BC7B51FE2}" dt="2019-10-19T05:53:39.050" v="517" actId="14100"/>
        <pc:sldMkLst>
          <pc:docMk/>
          <pc:sldMk cId="14720868" sldId="573"/>
        </pc:sldMkLst>
        <pc:picChg chg="add mod">
          <ac:chgData name="Sean Feldman" userId="c0f75423fe67f72e" providerId="LiveId" clId="{C78015C2-AD1B-456A-A104-017BC7B51FE2}" dt="2019-10-19T05:53:39.050" v="517" actId="14100"/>
          <ac:picMkLst>
            <pc:docMk/>
            <pc:sldMk cId="14720868" sldId="573"/>
            <ac:picMk id="2" creationId="{11A4C442-2053-419C-A279-2434A8486F4C}"/>
          </ac:picMkLst>
        </pc:picChg>
        <pc:picChg chg="del">
          <ac:chgData name="Sean Feldman" userId="c0f75423fe67f72e" providerId="LiveId" clId="{C78015C2-AD1B-456A-A104-017BC7B51FE2}" dt="2019-10-19T05:53:30.616" v="513" actId="478"/>
          <ac:picMkLst>
            <pc:docMk/>
            <pc:sldMk cId="14720868" sldId="573"/>
            <ac:picMk id="3" creationId="{1806AB63-592E-4036-9C88-C8A7D6C43D09}"/>
          </ac:picMkLst>
        </pc:picChg>
      </pc:sldChg>
      <pc:sldChg chg="addSp delSp modSp">
        <pc:chgData name="Sean Feldman" userId="c0f75423fe67f72e" providerId="LiveId" clId="{C78015C2-AD1B-456A-A104-017BC7B51FE2}" dt="2019-10-18T05:40:13.540" v="274" actId="207"/>
        <pc:sldMkLst>
          <pc:docMk/>
          <pc:sldMk cId="903516895" sldId="603"/>
        </pc:sldMkLst>
        <pc:spChg chg="mod">
          <ac:chgData name="Sean Feldman" userId="c0f75423fe67f72e" providerId="LiveId" clId="{C78015C2-AD1B-456A-A104-017BC7B51FE2}" dt="2019-10-18T05:39:58.455" v="272" actId="113"/>
          <ac:spMkLst>
            <pc:docMk/>
            <pc:sldMk cId="903516895" sldId="603"/>
            <ac:spMk id="4" creationId="{90B5500F-53BA-4680-A07A-80EB3B1DB6AE}"/>
          </ac:spMkLst>
        </pc:spChg>
        <pc:spChg chg="del mod">
          <ac:chgData name="Sean Feldman" userId="c0f75423fe67f72e" providerId="LiveId" clId="{C78015C2-AD1B-456A-A104-017BC7B51FE2}" dt="2019-10-18T05:39:36.126" v="264" actId="478"/>
          <ac:spMkLst>
            <pc:docMk/>
            <pc:sldMk cId="903516895" sldId="603"/>
            <ac:spMk id="5" creationId="{E2E48E32-2AA0-4021-9BC9-2E2538D4EA06}"/>
          </ac:spMkLst>
        </pc:spChg>
        <pc:spChg chg="mod">
          <ac:chgData name="Sean Feldman" userId="c0f75423fe67f72e" providerId="LiveId" clId="{C78015C2-AD1B-456A-A104-017BC7B51FE2}" dt="2019-10-18T05:40:13.540" v="274" actId="207"/>
          <ac:spMkLst>
            <pc:docMk/>
            <pc:sldMk cId="903516895" sldId="603"/>
            <ac:spMk id="6" creationId="{611A0348-D460-4CC0-9305-6D0FB4B7B555}"/>
          </ac:spMkLst>
        </pc:spChg>
        <pc:picChg chg="add mod">
          <ac:chgData name="Sean Feldman" userId="c0f75423fe67f72e" providerId="LiveId" clId="{C78015C2-AD1B-456A-A104-017BC7B51FE2}" dt="2019-10-18T05:39:47.407" v="269" actId="1076"/>
          <ac:picMkLst>
            <pc:docMk/>
            <pc:sldMk cId="903516895" sldId="603"/>
            <ac:picMk id="23554" creationId="{176A4F86-B109-4735-89D4-878198BC291A}"/>
          </ac:picMkLst>
        </pc:picChg>
      </pc:sldChg>
      <pc:sldChg chg="addSp delSp modSp add modAnim">
        <pc:chgData name="Sean Feldman" userId="c0f75423fe67f72e" providerId="LiveId" clId="{C78015C2-AD1B-456A-A104-017BC7B51FE2}" dt="2019-10-18T22:45:06.601" v="343" actId="14100"/>
        <pc:sldMkLst>
          <pc:docMk/>
          <pc:sldMk cId="3930188265" sldId="605"/>
        </pc:sldMkLst>
        <pc:spChg chg="del">
          <ac:chgData name="Sean Feldman" userId="c0f75423fe67f72e" providerId="LiveId" clId="{C78015C2-AD1B-456A-A104-017BC7B51FE2}" dt="2019-10-18T22:44:16.033" v="337"/>
          <ac:spMkLst>
            <pc:docMk/>
            <pc:sldMk cId="3930188265" sldId="605"/>
            <ac:spMk id="2" creationId="{7D666171-627F-4D31-B460-B5251D385CD3}"/>
          </ac:spMkLst>
        </pc:spChg>
        <pc:picChg chg="add mod">
          <ac:chgData name="Sean Feldman" userId="c0f75423fe67f72e" providerId="LiveId" clId="{C78015C2-AD1B-456A-A104-017BC7B51FE2}" dt="2019-10-18T22:45:06.601" v="343" actId="14100"/>
          <ac:picMkLst>
            <pc:docMk/>
            <pc:sldMk cId="3930188265" sldId="605"/>
            <ac:picMk id="3" creationId="{0D822075-BF07-4B74-B348-BF51E736CD7B}"/>
          </ac:picMkLst>
        </pc:picChg>
      </pc:sldChg>
      <pc:sldChg chg="addSp delSp modSp add modAnim">
        <pc:chgData name="Sean Feldman" userId="c0f75423fe67f72e" providerId="LiveId" clId="{C78015C2-AD1B-456A-A104-017BC7B51FE2}" dt="2019-10-18T22:53:56.626" v="351" actId="14100"/>
        <pc:sldMkLst>
          <pc:docMk/>
          <pc:sldMk cId="1226459209" sldId="606"/>
        </pc:sldMkLst>
        <pc:spChg chg="del">
          <ac:chgData name="Sean Feldman" userId="c0f75423fe67f72e" providerId="LiveId" clId="{C78015C2-AD1B-456A-A104-017BC7B51FE2}" dt="2019-10-18T22:53:47.723" v="347" actId="478"/>
          <ac:spMkLst>
            <pc:docMk/>
            <pc:sldMk cId="1226459209" sldId="606"/>
            <ac:spMk id="2" creationId="{6AE44BF1-7AE1-4587-9522-5526B4FF322F}"/>
          </ac:spMkLst>
        </pc:spChg>
        <pc:picChg chg="add mod">
          <ac:chgData name="Sean Feldman" userId="c0f75423fe67f72e" providerId="LiveId" clId="{C78015C2-AD1B-456A-A104-017BC7B51FE2}" dt="2019-10-18T22:53:56.626" v="351" actId="14100"/>
          <ac:picMkLst>
            <pc:docMk/>
            <pc:sldMk cId="1226459209" sldId="606"/>
            <ac:picMk id="3" creationId="{736951CA-FC74-4FFF-8EA7-1AF612B9D0E2}"/>
          </ac:picMkLst>
        </pc:picChg>
      </pc:sldChg>
      <pc:sldChg chg="addSp delSp modSp add modAnim">
        <pc:chgData name="Sean Feldman" userId="c0f75423fe67f72e" providerId="LiveId" clId="{C78015C2-AD1B-456A-A104-017BC7B51FE2}" dt="2019-10-18T23:19:24.859" v="362" actId="14100"/>
        <pc:sldMkLst>
          <pc:docMk/>
          <pc:sldMk cId="2640500026" sldId="607"/>
        </pc:sldMkLst>
        <pc:spChg chg="del">
          <ac:chgData name="Sean Feldman" userId="c0f75423fe67f72e" providerId="LiveId" clId="{C78015C2-AD1B-456A-A104-017BC7B51FE2}" dt="2019-10-18T23:19:08.443" v="358" actId="478"/>
          <ac:spMkLst>
            <pc:docMk/>
            <pc:sldMk cId="2640500026" sldId="607"/>
            <ac:spMk id="2" creationId="{EF7D326C-A9E0-42DF-A0D8-9FD55C233FC1}"/>
          </ac:spMkLst>
        </pc:spChg>
        <pc:picChg chg="add mod">
          <ac:chgData name="Sean Feldman" userId="c0f75423fe67f72e" providerId="LiveId" clId="{C78015C2-AD1B-456A-A104-017BC7B51FE2}" dt="2019-10-18T23:19:24.859" v="362" actId="14100"/>
          <ac:picMkLst>
            <pc:docMk/>
            <pc:sldMk cId="2640500026" sldId="607"/>
            <ac:picMk id="3" creationId="{922048C6-CE54-4B6E-AE43-D2279349A23D}"/>
          </ac:picMkLst>
        </pc:picChg>
      </pc:sldChg>
      <pc:sldChg chg="addSp delSp modSp add delAnim modAnim">
        <pc:chgData name="Sean Feldman" userId="c0f75423fe67f72e" providerId="LiveId" clId="{C78015C2-AD1B-456A-A104-017BC7B51FE2}" dt="2019-10-19T04:23:09.809" v="414" actId="14100"/>
        <pc:sldMkLst>
          <pc:docMk/>
          <pc:sldMk cId="383891409" sldId="608"/>
        </pc:sldMkLst>
        <pc:picChg chg="add del mod">
          <ac:chgData name="Sean Feldman" userId="c0f75423fe67f72e" providerId="LiveId" clId="{C78015C2-AD1B-456A-A104-017BC7B51FE2}" dt="2019-10-19T04:22:57.567" v="410" actId="478"/>
          <ac:picMkLst>
            <pc:docMk/>
            <pc:sldMk cId="383891409" sldId="608"/>
            <ac:picMk id="2" creationId="{5673D16A-F6B3-431C-90B5-A5B24A2ABA8F}"/>
          </ac:picMkLst>
        </pc:picChg>
        <pc:picChg chg="add mod">
          <ac:chgData name="Sean Feldman" userId="c0f75423fe67f72e" providerId="LiveId" clId="{C78015C2-AD1B-456A-A104-017BC7B51FE2}" dt="2019-10-19T04:23:09.809" v="414" actId="14100"/>
          <ac:picMkLst>
            <pc:docMk/>
            <pc:sldMk cId="383891409" sldId="608"/>
            <ac:picMk id="3" creationId="{2B7EA517-6F68-4911-8172-21C635204130}"/>
          </ac:picMkLst>
        </pc:picChg>
      </pc:sldChg>
      <pc:sldChg chg="addSp modSp add modAnim">
        <pc:chgData name="Sean Feldman" userId="c0f75423fe67f72e" providerId="LiveId" clId="{C78015C2-AD1B-456A-A104-017BC7B51FE2}" dt="2019-10-19T04:24:21.557" v="418" actId="14100"/>
        <pc:sldMkLst>
          <pc:docMk/>
          <pc:sldMk cId="1370496416" sldId="609"/>
        </pc:sldMkLst>
        <pc:picChg chg="add mod">
          <ac:chgData name="Sean Feldman" userId="c0f75423fe67f72e" providerId="LiveId" clId="{C78015C2-AD1B-456A-A104-017BC7B51FE2}" dt="2019-10-19T04:24:21.557" v="418" actId="14100"/>
          <ac:picMkLst>
            <pc:docMk/>
            <pc:sldMk cId="1370496416" sldId="609"/>
            <ac:picMk id="2" creationId="{CA34F1B9-EEF8-46E8-9F22-AC8C5F735540}"/>
          </ac:picMkLst>
        </pc:picChg>
      </pc:sldChg>
      <pc:sldChg chg="addSp delSp modSp add ord modAnim">
        <pc:chgData name="Sean Feldman" userId="c0f75423fe67f72e" providerId="LiveId" clId="{C78015C2-AD1B-456A-A104-017BC7B51FE2}" dt="2019-10-19T05:02:44.423" v="456"/>
        <pc:sldMkLst>
          <pc:docMk/>
          <pc:sldMk cId="1032417279" sldId="610"/>
        </pc:sldMkLst>
        <pc:spChg chg="del">
          <ac:chgData name="Sean Feldman" userId="c0f75423fe67f72e" providerId="LiveId" clId="{C78015C2-AD1B-456A-A104-017BC7B51FE2}" dt="2019-10-19T05:01:22.574" v="434"/>
          <ac:spMkLst>
            <pc:docMk/>
            <pc:sldMk cId="1032417279" sldId="610"/>
            <ac:spMk id="2" creationId="{F0208183-CC40-4CF8-B456-47477EDF0118}"/>
          </ac:spMkLst>
        </pc:spChg>
        <pc:picChg chg="add mod">
          <ac:chgData name="Sean Feldman" userId="c0f75423fe67f72e" providerId="LiveId" clId="{C78015C2-AD1B-456A-A104-017BC7B51FE2}" dt="2019-10-19T05:01:34.683" v="437" actId="14100"/>
          <ac:picMkLst>
            <pc:docMk/>
            <pc:sldMk cId="1032417279" sldId="610"/>
            <ac:picMk id="3" creationId="{B1D0EEFC-97F6-48C8-80B9-F89B774EF993}"/>
          </ac:picMkLst>
        </pc:picChg>
      </pc:sldChg>
      <pc:sldChg chg="delSp modSp add delAnim modAnim">
        <pc:chgData name="Sean Feldman" userId="c0f75423fe67f72e" providerId="LiveId" clId="{C78015C2-AD1B-456A-A104-017BC7B51FE2}" dt="2019-10-19T05:02:37.454" v="455"/>
        <pc:sldMkLst>
          <pc:docMk/>
          <pc:sldMk cId="1943575527" sldId="611"/>
        </pc:sldMkLst>
        <pc:picChg chg="mod">
          <ac:chgData name="Sean Feldman" userId="c0f75423fe67f72e" providerId="LiveId" clId="{C78015C2-AD1B-456A-A104-017BC7B51FE2}" dt="2019-10-19T05:01:56.747" v="439" actId="14100"/>
          <ac:picMkLst>
            <pc:docMk/>
            <pc:sldMk cId="1943575527" sldId="611"/>
            <ac:picMk id="5" creationId="{ED958F6F-40F2-47CC-B6C6-CE6DB963FF88}"/>
          </ac:picMkLst>
        </pc:picChg>
        <pc:picChg chg="del">
          <ac:chgData name="Sean Feldman" userId="c0f75423fe67f72e" providerId="LiveId" clId="{C78015C2-AD1B-456A-A104-017BC7B51FE2}" dt="2019-10-19T05:02:33.220" v="454" actId="478"/>
          <ac:picMkLst>
            <pc:docMk/>
            <pc:sldMk cId="1943575527" sldId="611"/>
            <ac:picMk id="6" creationId="{F1F93335-1BEA-4B40-84C4-17B43C72A923}"/>
          </ac:picMkLst>
        </pc:picChg>
      </pc:sldChg>
      <pc:sldChg chg="addSp delSp modSp add delAnim modAnim">
        <pc:chgData name="Sean Feldman" userId="c0f75423fe67f72e" providerId="LiveId" clId="{C78015C2-AD1B-456A-A104-017BC7B51FE2}" dt="2019-10-19T05:02:27.646" v="453"/>
        <pc:sldMkLst>
          <pc:docMk/>
          <pc:sldMk cId="3381418598" sldId="612"/>
        </pc:sldMkLst>
        <pc:spChg chg="mod">
          <ac:chgData name="Sean Feldman" userId="c0f75423fe67f72e" providerId="LiveId" clId="{C78015C2-AD1B-456A-A104-017BC7B51FE2}" dt="2019-10-19T05:02:09.528" v="447" actId="20577"/>
          <ac:spMkLst>
            <pc:docMk/>
            <pc:sldMk cId="3381418598" sldId="612"/>
            <ac:spMk id="4" creationId="{C0AC2F66-25A2-4220-8D93-E67F5642E31B}"/>
          </ac:spMkLst>
        </pc:spChg>
        <pc:picChg chg="del">
          <ac:chgData name="Sean Feldman" userId="c0f75423fe67f72e" providerId="LiveId" clId="{C78015C2-AD1B-456A-A104-017BC7B51FE2}" dt="2019-10-19T05:02:20.787" v="451" actId="478"/>
          <ac:picMkLst>
            <pc:docMk/>
            <pc:sldMk cId="3381418598" sldId="612"/>
            <ac:picMk id="5" creationId="{ED958F6F-40F2-47CC-B6C6-CE6DB963FF88}"/>
          </ac:picMkLst>
        </pc:picChg>
        <pc:picChg chg="del mod">
          <ac:chgData name="Sean Feldman" userId="c0f75423fe67f72e" providerId="LiveId" clId="{C78015C2-AD1B-456A-A104-017BC7B51FE2}" dt="2019-10-19T05:02:17.913" v="450"/>
          <ac:picMkLst>
            <pc:docMk/>
            <pc:sldMk cId="3381418598" sldId="612"/>
            <ac:picMk id="6" creationId="{F1F93335-1BEA-4B40-84C4-17B43C72A923}"/>
          </ac:picMkLst>
        </pc:picChg>
        <pc:picChg chg="add">
          <ac:chgData name="Sean Feldman" userId="c0f75423fe67f72e" providerId="LiveId" clId="{C78015C2-AD1B-456A-A104-017BC7B51FE2}" dt="2019-10-19T05:02:21.802" v="452"/>
          <ac:picMkLst>
            <pc:docMk/>
            <pc:sldMk cId="3381418598" sldId="612"/>
            <ac:picMk id="7" creationId="{5DB694F5-B863-4E15-A0EA-C9C73C24B231}"/>
          </ac:picMkLst>
        </pc:picChg>
      </pc:sldChg>
      <pc:sldChg chg="addSp modSp add modAnim">
        <pc:chgData name="Sean Feldman" userId="c0f75423fe67f72e" providerId="LiveId" clId="{C78015C2-AD1B-456A-A104-017BC7B51FE2}" dt="2019-10-19T05:05:30.407" v="460" actId="14100"/>
        <pc:sldMkLst>
          <pc:docMk/>
          <pc:sldMk cId="4288280785" sldId="613"/>
        </pc:sldMkLst>
        <pc:picChg chg="add mod">
          <ac:chgData name="Sean Feldman" userId="c0f75423fe67f72e" providerId="LiveId" clId="{C78015C2-AD1B-456A-A104-017BC7B51FE2}" dt="2019-10-19T05:05:30.407" v="460" actId="14100"/>
          <ac:picMkLst>
            <pc:docMk/>
            <pc:sldMk cId="4288280785" sldId="613"/>
            <ac:picMk id="3" creationId="{6C82A9FF-2DD9-40A0-A622-7B4A92B8D188}"/>
          </ac:picMkLst>
        </pc:picChg>
      </pc:sldChg>
      <pc:sldChg chg="addSp delSp modSp add modAnim">
        <pc:chgData name="Sean Feldman" userId="c0f75423fe67f72e" providerId="LiveId" clId="{C78015C2-AD1B-456A-A104-017BC7B51FE2}" dt="2019-10-19T05:14:09.383" v="467" actId="14100"/>
        <pc:sldMkLst>
          <pc:docMk/>
          <pc:sldMk cId="1736707048" sldId="614"/>
        </pc:sldMkLst>
        <pc:spChg chg="del">
          <ac:chgData name="Sean Feldman" userId="c0f75423fe67f72e" providerId="LiveId" clId="{C78015C2-AD1B-456A-A104-017BC7B51FE2}" dt="2019-10-19T05:13:57.695" v="464"/>
          <ac:spMkLst>
            <pc:docMk/>
            <pc:sldMk cId="1736707048" sldId="614"/>
            <ac:spMk id="2" creationId="{259EBCD0-FDE0-44D1-89A9-87B5413E883F}"/>
          </ac:spMkLst>
        </pc:spChg>
        <pc:spChg chg="del">
          <ac:chgData name="Sean Feldman" userId="c0f75423fe67f72e" providerId="LiveId" clId="{C78015C2-AD1B-456A-A104-017BC7B51FE2}" dt="2019-10-19T05:13:57.695" v="464"/>
          <ac:spMkLst>
            <pc:docMk/>
            <pc:sldMk cId="1736707048" sldId="614"/>
            <ac:spMk id="3" creationId="{F9C90664-5119-46BC-9E1D-8A420666F3D7}"/>
          </ac:spMkLst>
        </pc:spChg>
        <pc:picChg chg="add mod">
          <ac:chgData name="Sean Feldman" userId="c0f75423fe67f72e" providerId="LiveId" clId="{C78015C2-AD1B-456A-A104-017BC7B51FE2}" dt="2019-10-19T05:14:09.383" v="467" actId="14100"/>
          <ac:picMkLst>
            <pc:docMk/>
            <pc:sldMk cId="1736707048" sldId="614"/>
            <ac:picMk id="4" creationId="{87E83E12-85E3-4801-A486-9ABD95F2A88C}"/>
          </ac:picMkLst>
        </pc:picChg>
      </pc:sldChg>
      <pc:sldChg chg="addSp delSp modSp add ord modAnim">
        <pc:chgData name="Sean Feldman" userId="c0f75423fe67f72e" providerId="LiveId" clId="{C78015C2-AD1B-456A-A104-017BC7B51FE2}" dt="2019-10-19T05:22:51.726" v="479"/>
        <pc:sldMkLst>
          <pc:docMk/>
          <pc:sldMk cId="3073822873" sldId="615"/>
        </pc:sldMkLst>
        <pc:spChg chg="del">
          <ac:chgData name="Sean Feldman" userId="c0f75423fe67f72e" providerId="LiveId" clId="{C78015C2-AD1B-456A-A104-017BC7B51FE2}" dt="2019-10-19T05:14:17.349" v="469"/>
          <ac:spMkLst>
            <pc:docMk/>
            <pc:sldMk cId="3073822873" sldId="615"/>
            <ac:spMk id="2" creationId="{D4B50879-8076-434B-891E-FF13E8901C18}"/>
          </ac:spMkLst>
        </pc:spChg>
        <pc:spChg chg="del">
          <ac:chgData name="Sean Feldman" userId="c0f75423fe67f72e" providerId="LiveId" clId="{C78015C2-AD1B-456A-A104-017BC7B51FE2}" dt="2019-10-19T05:14:17.349" v="469"/>
          <ac:spMkLst>
            <pc:docMk/>
            <pc:sldMk cId="3073822873" sldId="615"/>
            <ac:spMk id="3" creationId="{E0CF4450-7230-4CD0-8A87-096E14EA80D1}"/>
          </ac:spMkLst>
        </pc:spChg>
        <pc:picChg chg="add mod">
          <ac:chgData name="Sean Feldman" userId="c0f75423fe67f72e" providerId="LiveId" clId="{C78015C2-AD1B-456A-A104-017BC7B51FE2}" dt="2019-10-19T05:15:17.891" v="473" actId="14100"/>
          <ac:picMkLst>
            <pc:docMk/>
            <pc:sldMk cId="3073822873" sldId="615"/>
            <ac:picMk id="4" creationId="{90CFEB8B-762A-48DD-877C-3C34D0FC4BE6}"/>
          </ac:picMkLst>
        </pc:picChg>
      </pc:sldChg>
      <pc:sldChg chg="addSp modSp add modAnim">
        <pc:chgData name="Sean Feldman" userId="c0f75423fe67f72e" providerId="LiveId" clId="{C78015C2-AD1B-456A-A104-017BC7B51FE2}" dt="2019-10-19T05:26:10.923" v="484" actId="14100"/>
        <pc:sldMkLst>
          <pc:docMk/>
          <pc:sldMk cId="1308262402" sldId="616"/>
        </pc:sldMkLst>
        <pc:picChg chg="add mod">
          <ac:chgData name="Sean Feldman" userId="c0f75423fe67f72e" providerId="LiveId" clId="{C78015C2-AD1B-456A-A104-017BC7B51FE2}" dt="2019-10-19T05:26:10.923" v="484" actId="14100"/>
          <ac:picMkLst>
            <pc:docMk/>
            <pc:sldMk cId="1308262402" sldId="616"/>
            <ac:picMk id="2" creationId="{B1DD88DF-E0CE-4C1D-BD35-697E114DF11F}"/>
          </ac:picMkLst>
        </pc:picChg>
      </pc:sldChg>
      <pc:sldChg chg="delSp add del">
        <pc:chgData name="Sean Feldman" userId="c0f75423fe67f72e" providerId="LiveId" clId="{C78015C2-AD1B-456A-A104-017BC7B51FE2}" dt="2019-10-19T05:22:43.926" v="478" actId="47"/>
        <pc:sldMkLst>
          <pc:docMk/>
          <pc:sldMk cId="1599028109" sldId="616"/>
        </pc:sldMkLst>
        <pc:spChg chg="del">
          <ac:chgData name="Sean Feldman" userId="c0f75423fe67f72e" providerId="LiveId" clId="{C78015C2-AD1B-456A-A104-017BC7B51FE2}" dt="2019-10-19T05:21:35.724" v="477"/>
          <ac:spMkLst>
            <pc:docMk/>
            <pc:sldMk cId="1599028109" sldId="616"/>
            <ac:spMk id="2" creationId="{2C7B31F2-6B03-4FC2-B7E2-0B3617A34453}"/>
          </ac:spMkLst>
        </pc:spChg>
        <pc:spChg chg="del">
          <ac:chgData name="Sean Feldman" userId="c0f75423fe67f72e" providerId="LiveId" clId="{C78015C2-AD1B-456A-A104-017BC7B51FE2}" dt="2019-10-19T05:21:35.724" v="477"/>
          <ac:spMkLst>
            <pc:docMk/>
            <pc:sldMk cId="1599028109" sldId="616"/>
            <ac:spMk id="3" creationId="{CF78A2D1-A762-48E9-950F-B9EDF0CEA8E7}"/>
          </ac:spMkLst>
        </pc:spChg>
      </pc:sldChg>
      <pc:sldChg chg="addSp delSp modSp add del modAnim">
        <pc:chgData name="Sean Feldman" userId="c0f75423fe67f72e" providerId="LiveId" clId="{C78015C2-AD1B-456A-A104-017BC7B51FE2}" dt="2019-10-19T05:30:24.791" v="495" actId="14100"/>
        <pc:sldMkLst>
          <pc:docMk/>
          <pc:sldMk cId="86717298" sldId="617"/>
        </pc:sldMkLst>
        <pc:spChg chg="add del">
          <ac:chgData name="Sean Feldman" userId="c0f75423fe67f72e" providerId="LiveId" clId="{C78015C2-AD1B-456A-A104-017BC7B51FE2}" dt="2019-10-19T05:27:42.791" v="488"/>
          <ac:spMkLst>
            <pc:docMk/>
            <pc:sldMk cId="86717298" sldId="617"/>
            <ac:spMk id="2" creationId="{F6939788-5513-44AE-8592-3CD529A33A5C}"/>
          </ac:spMkLst>
        </pc:spChg>
        <pc:picChg chg="add mod">
          <ac:chgData name="Sean Feldman" userId="c0f75423fe67f72e" providerId="LiveId" clId="{C78015C2-AD1B-456A-A104-017BC7B51FE2}" dt="2019-10-19T05:30:24.791" v="495" actId="14100"/>
          <ac:picMkLst>
            <pc:docMk/>
            <pc:sldMk cId="86717298" sldId="617"/>
            <ac:picMk id="3" creationId="{7DC6D022-D6BD-46BB-9A69-A9C6C10AD649}"/>
          </ac:picMkLst>
        </pc:picChg>
      </pc:sldChg>
    </pc:docChg>
  </pc:docChgLst>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34:25.643" v="3532" actId="13822"/>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6T05:30:00.856" v="3494" actId="13822"/>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6T05:30:00.856" v="3494" actId="13822"/>
          <ac:picMkLst>
            <pc:docMk/>
            <pc:sldMk cId="3880150903" sldId="529"/>
            <ac:picMk id="4" creationId="{3992690B-674F-408C-8BF2-379361526BEC}"/>
          </ac:picMkLst>
        </pc:picChg>
        <pc:picChg chg="add mod">
          <ac:chgData name="Sean Feldman" userId="c0f75423fe67f72e" providerId="LiveId" clId="{9B31CF42-3E67-433C-97F4-82A38F3CFF2E}" dt="2019-10-16T05:29:52.972" v="3492" actId="13822"/>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6T05:31:07.355" v="3505" actId="13822"/>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6T05:31:07.355" v="3505" actId="13822"/>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6T05:31:01.017" v="3504" actId="13822"/>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6T05:31:01.017" v="3504" actId="13822"/>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6T05:30:58.347" v="3503" actId="13822"/>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6T05:31:21.746" v="3507" actId="13822"/>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6T05:31:21.746" v="3507" actId="13822"/>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6T05:31:36.322" v="3509" actId="1076"/>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mod">
          <ac:chgData name="Sean Feldman" userId="c0f75423fe67f72e" providerId="LiveId" clId="{9B31CF42-3E67-433C-97F4-82A38F3CFF2E}" dt="2019-10-16T05:31:36.322" v="3509" actId="1076"/>
          <ac:picMkLst>
            <pc:docMk/>
            <pc:sldMk cId="969011329" sldId="539"/>
            <ac:picMk id="7" creationId="{274ACE05-9C2B-4F31-BA05-72945FB7A482}"/>
          </ac:picMkLst>
        </pc:picChg>
        <pc:picChg chg="mod">
          <ac:chgData name="Sean Feldman" userId="c0f75423fe67f72e" providerId="LiveId" clId="{9B31CF42-3E67-433C-97F4-82A38F3CFF2E}" dt="2019-10-16T05:31:36.322" v="3509" actId="1076"/>
          <ac:picMkLst>
            <pc:docMk/>
            <pc:sldMk cId="969011329" sldId="539"/>
            <ac:picMk id="8" creationId="{CA810624-DE8C-42B8-942B-81553F432051}"/>
          </ac:picMkLst>
        </pc:picChg>
        <pc:picChg chg="add mod">
          <ac:chgData name="Sean Feldman" userId="c0f75423fe67f72e" providerId="LiveId" clId="{9B31CF42-3E67-433C-97F4-82A38F3CFF2E}" dt="2019-10-16T05:31:28.874" v="3508" actId="13822"/>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6T05:30:50.077" v="3502" actId="14100"/>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6T05:30:50.077" v="3502" actId="14100"/>
          <ac:spMkLst>
            <pc:docMk/>
            <pc:sldMk cId="4081758911" sldId="540"/>
            <ac:spMk id="5" creationId="{BFAABB02-6EBC-4A74-811C-4A51333F02E7}"/>
          </ac:spMkLst>
        </pc:spChg>
      </pc:sldChg>
      <pc:sldChg chg="addSp delSp modSp add">
        <pc:chgData name="Sean Feldman" userId="c0f75423fe67f72e" providerId="LiveId" clId="{9B31CF42-3E67-433C-97F4-82A38F3CFF2E}" dt="2019-10-16T05:31:44.477" v="3511" actId="1076"/>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6T05:31:42.107" v="3510" actId="13822"/>
          <ac:picMkLst>
            <pc:docMk/>
            <pc:sldMk cId="602255212" sldId="541"/>
            <ac:picMk id="5" creationId="{BFE41654-96D4-46E7-A42C-E88C41754ECC}"/>
          </ac:picMkLst>
        </pc:picChg>
        <pc:picChg chg="add mod">
          <ac:chgData name="Sean Feldman" userId="c0f75423fe67f72e" providerId="LiveId" clId="{9B31CF42-3E67-433C-97F4-82A38F3CFF2E}" dt="2019-10-16T05:31:44.477" v="3511"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6T05:31:49.906" v="3512" actId="13822"/>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mod">
          <ac:chgData name="Sean Feldman" userId="c0f75423fe67f72e" providerId="LiveId" clId="{9B31CF42-3E67-433C-97F4-82A38F3CFF2E}" dt="2019-10-16T05:31:49.906" v="3512" actId="13822"/>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6T05:31:56.595" v="3513" actId="13822"/>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6T05:31:56.595" v="3513" actId="13822"/>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6T05:32:01.647" v="3514" actId="13822"/>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6T05:32:01.647" v="3514" actId="13822"/>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6T05:32:08.393" v="3515" actId="13822"/>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mod">
          <ac:chgData name="Sean Feldman" userId="c0f75423fe67f72e" providerId="LiveId" clId="{9B31CF42-3E67-433C-97F4-82A38F3CFF2E}" dt="2019-10-16T05:32:08.393" v="3515" actId="13822"/>
          <ac:picMkLst>
            <pc:docMk/>
            <pc:sldMk cId="1573678066" sldId="545"/>
            <ac:picMk id="4" creationId="{ECF443B7-FD45-4DD3-8597-68809AA640D5}"/>
          </ac:picMkLst>
        </pc:pic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6T05:32:22.369" v="3517" actId="13822"/>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6T05:32:19.478" v="3516" actId="13822"/>
          <ac:picMkLst>
            <pc:docMk/>
            <pc:sldMk cId="2207494845" sldId="546"/>
            <ac:picMk id="5" creationId="{9D1FC390-F19B-48E7-9C12-E63D73A8888D}"/>
          </ac:picMkLst>
        </pc:picChg>
        <pc:picChg chg="add mod">
          <ac:chgData name="Sean Feldman" userId="c0f75423fe67f72e" providerId="LiveId" clId="{9B31CF42-3E67-433C-97F4-82A38F3CFF2E}" dt="2019-10-16T05:32:22.369" v="3517" actId="13822"/>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6T05:32:26.287" v="3518" actId="1382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mod">
          <ac:chgData name="Sean Feldman" userId="c0f75423fe67f72e" providerId="LiveId" clId="{9B31CF42-3E67-433C-97F4-82A38F3CFF2E}" dt="2019-10-16T05:32:26.287" v="3518" actId="1382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6T05:32:55.946" v="3520" actId="14100"/>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6T05:32:55.946" v="3520" actId="14100"/>
          <ac:picMkLst>
            <pc:docMk/>
            <pc:sldMk cId="3061056386" sldId="551"/>
            <ac:picMk id="5" creationId="{ED958F6F-40F2-47CC-B6C6-CE6DB963FF88}"/>
          </ac:picMkLst>
        </pc:picChg>
        <pc:picChg chg="add mod">
          <ac:chgData name="Sean Feldman" userId="c0f75423fe67f72e" providerId="LiveId" clId="{9B31CF42-3E67-433C-97F4-82A38F3CFF2E}" dt="2019-10-16T05:32:55.946" v="3520" actId="14100"/>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6T05:33:05.248" v="3521" actId="13822"/>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6T05:33:05.248" v="3521" actId="13822"/>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6T05:33:14.073" v="3523" actId="13822"/>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6T05:33:14.073" v="3523" actId="13822"/>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6T05:33:09.454" v="3522" actId="13822"/>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6T05:33:09.454" v="3522" actId="13822"/>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6T05:33:25.461" v="3524" actId="13822"/>
        <pc:sldMkLst>
          <pc:docMk/>
          <pc:sldMk cId="1991580435" sldId="557"/>
        </pc:sldMkLst>
        <pc:picChg chg="add mod">
          <ac:chgData name="Sean Feldman" userId="c0f75423fe67f72e" providerId="LiveId" clId="{9B31CF42-3E67-433C-97F4-82A38F3CFF2E}" dt="2019-10-16T05:33:25.461" v="3524" actId="13822"/>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6T05:33:29.281" v="3525" actId="13822"/>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6T05:33:29.281" v="3525" actId="13822"/>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5:33:51.359" v="3528" actId="478"/>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del mod ord">
          <ac:chgData name="Sean Feldman" userId="c0f75423fe67f72e" providerId="LiveId" clId="{9B31CF42-3E67-433C-97F4-82A38F3CFF2E}" dt="2019-10-16T05:33:51.359" v="3528" actId="478"/>
          <ac:picMkLst>
            <pc:docMk/>
            <pc:sldMk cId="859521994" sldId="559"/>
            <ac:picMk id="4" creationId="{7FC8BFF3-71C5-4E2E-8D56-01D197BC1542}"/>
          </ac:picMkLst>
        </pc:picChg>
        <pc:picChg chg="add mod">
          <ac:chgData name="Sean Feldman" userId="c0f75423fe67f72e" providerId="LiveId" clId="{9B31CF42-3E67-433C-97F4-82A38F3CFF2E}" dt="2019-10-16T05:33:36.841" v="3526" actId="13822"/>
          <ac:picMkLst>
            <pc:docMk/>
            <pc:sldMk cId="859521994" sldId="559"/>
            <ac:picMk id="5" creationId="{65B3B572-B9F2-42E3-9CDD-C73869D65DDF}"/>
          </ac:picMkLst>
        </pc:picChg>
        <pc:picChg chg="add mod">
          <ac:chgData name="Sean Feldman" userId="c0f75423fe67f72e" providerId="LiveId" clId="{9B31CF42-3E67-433C-97F4-82A38F3CFF2E}" dt="2019-10-16T05:33:36.841" v="3526" actId="13822"/>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5:33:58.940" v="3529"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5:33:58.940" v="3529" actId="13822"/>
          <ac:picMkLst>
            <pc:docMk/>
            <pc:sldMk cId="657608958" sldId="562"/>
            <ac:picMk id="3" creationId="{EDFFAED6-C7EF-424C-923E-B0E0B7D338DA}"/>
          </ac:picMkLst>
        </pc:picChg>
        <pc:picChg chg="add mod">
          <ac:chgData name="Sean Feldman" userId="c0f75423fe67f72e" providerId="LiveId" clId="{9B31CF42-3E67-433C-97F4-82A38F3CFF2E}" dt="2019-10-16T05:33:58.940" v="3529"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5:34:06.841" v="3530" actId="13822"/>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5:34:06.841" v="3530" actId="13822"/>
          <ac:picMkLst>
            <pc:docMk/>
            <pc:sldMk cId="522264401" sldId="566"/>
            <ac:picMk id="2" creationId="{25023729-DC21-4B79-8AEB-4177AC413CB8}"/>
          </ac:picMkLst>
        </pc:picChg>
        <pc:picChg chg="add mod">
          <ac:chgData name="Sean Feldman" userId="c0f75423fe67f72e" providerId="LiveId" clId="{9B31CF42-3E67-433C-97F4-82A38F3CFF2E}" dt="2019-10-16T05:34:06.841" v="3530" actId="13822"/>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5:34:15.091" v="3531" actId="13822"/>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5:34:15.091" v="3531" actId="13822"/>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5:34:25.643" v="3532" actId="13822"/>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5:34:25.643" v="3532" actId="13822"/>
          <ac:picMkLst>
            <pc:docMk/>
            <pc:sldMk cId="2284601998" sldId="570"/>
            <ac:picMk id="5" creationId="{899B9F92-0C0C-4B41-9929-F87234ABE7CE}"/>
          </ac:picMkLst>
        </pc:picChg>
        <pc:picChg chg="add mod">
          <ac:chgData name="Sean Feldman" userId="c0f75423fe67f72e" providerId="LiveId" clId="{9B31CF42-3E67-433C-97F4-82A38F3CFF2E}" dt="2019-10-16T05:34:25.643" v="3532" actId="13822"/>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2019-10-19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a:t>
            </a:fld>
            <a:endParaRPr lang="en-CA"/>
          </a:p>
        </p:txBody>
      </p:sp>
    </p:spTree>
    <p:extLst>
      <p:ext uri="{BB962C8B-B14F-4D97-AF65-F5344CB8AC3E}">
        <p14:creationId xmlns:p14="http://schemas.microsoft.com/office/powerpoint/2010/main" val="405986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Talk about </a:t>
            </a:r>
            <a:r>
              <a:rPr lang="en-CA" err="1"/>
              <a:t>PeekLock</a:t>
            </a:r>
            <a:r>
              <a:rPr lang="en-CA"/>
              <a:t> and </a:t>
            </a:r>
            <a:r>
              <a:rPr lang="de-CH" sz="1200" b="0" i="0" kern="1200">
                <a:solidFill>
                  <a:schemeClr val="tx1"/>
                </a:solidFill>
                <a:effectLst/>
                <a:latin typeface="+mn-lt"/>
                <a:ea typeface="+mn-ea"/>
                <a:cs typeface="+mn-cs"/>
              </a:rPr>
              <a:t>ReceiveAndDelete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18</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err="1"/>
              <a:t>MessageReceiver.ReceiveAsync</a:t>
            </a:r>
            <a:r>
              <a:rPr lang="en-US"/>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19</a:t>
            </a:fld>
            <a:endParaRPr lang="en-CA"/>
          </a:p>
        </p:txBody>
      </p:sp>
    </p:spTree>
    <p:extLst>
      <p:ext uri="{BB962C8B-B14F-4D97-AF65-F5344CB8AC3E}">
        <p14:creationId xmlns:p14="http://schemas.microsoft.com/office/powerpoint/2010/main" val="363706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0" indent="0">
              <a:buFontTx/>
              <a:buNone/>
            </a:pPr>
            <a:endParaRPr lang="en-CA"/>
          </a:p>
          <a:p>
            <a:r>
              <a:rPr lang="en-CA"/>
              <a:t>What’s the right way? If you need to process incoming messages one by one and don’t want to build message pump logic, </a:t>
            </a:r>
            <a:r>
              <a:rPr lang="en-CA" err="1"/>
              <a:t>MessageHandler</a:t>
            </a:r>
            <a:r>
              <a:rPr lang="en-CA"/>
              <a:t> is a good option.</a:t>
            </a:r>
          </a:p>
          <a:p>
            <a:r>
              <a:rPr lang="en-CA"/>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No matter what way you’ll be connecting to the broker to send and receive messages, there’s something to keep in mind – </a:t>
            </a:r>
            <a:r>
              <a:rPr lang="en-CA" b="1"/>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25</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WARNING! Messaging is not storage!</a:t>
            </a:r>
          </a:p>
          <a:p>
            <a:endParaRPr lang="en-CA"/>
          </a:p>
          <a:p>
            <a:r>
              <a:rPr lang="en-CA"/>
              <a:t>So when a message is scheduled, how can it be received earlier or cancelled? </a:t>
            </a:r>
          </a:p>
          <a:p>
            <a:r>
              <a:rPr lang="en-CA"/>
              <a:t>To retrieve a specific message, </a:t>
            </a:r>
            <a:r>
              <a:rPr lang="en-CA" err="1"/>
              <a:t>SequenceNumber</a:t>
            </a:r>
            <a:r>
              <a:rPr lang="en-CA"/>
              <a:t> is required. But we got no sequence number until a message is received.</a:t>
            </a:r>
          </a:p>
          <a:p>
            <a:r>
              <a:rPr lang="en-CA"/>
              <a:t>A bit of a chicken and an egg situation.</a:t>
            </a:r>
          </a:p>
          <a:p>
            <a:r>
              <a:rPr lang="en-CA"/>
              <a:t>To solve this, we could peek for a message to find out its sequence number and retrieve it. Works for a single scheduled message, not when there are multiple ones…</a:t>
            </a:r>
          </a:p>
          <a:p>
            <a:r>
              <a:rPr lang="en-CA"/>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29</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messages need to be marked as short lived it is possible to give it a </a:t>
            </a:r>
            <a:r>
              <a:rPr lang="en-US" err="1"/>
              <a:t>TimeToLive</a:t>
            </a:r>
            <a:r>
              <a:rPr lang="en-US"/>
              <a:t>. </a:t>
            </a:r>
            <a:r>
              <a:rPr lang="en-US" err="1"/>
              <a:t>TimeToLive</a:t>
            </a:r>
            <a:r>
              <a:rPr lang="en-US"/>
              <a:t> can be set on the message or on the entity. Setting a longer TTL on the message than on the entity adjusts the TTL to the entity TTL.</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33</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Expired messages are only purged when there is at least one active receiver pulling from the main queue or subscription, that behavior is by design</a:t>
            </a:r>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34</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35</a:t>
            </a:fld>
            <a:endParaRPr lang="en-CA"/>
          </a:p>
        </p:txBody>
      </p:sp>
    </p:spTree>
    <p:extLst>
      <p:ext uri="{BB962C8B-B14F-4D97-AF65-F5344CB8AC3E}">
        <p14:creationId xmlns:p14="http://schemas.microsoft.com/office/powerpoint/2010/main" val="202077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Guaranteed broker-side operation</a:t>
            </a:r>
          </a:p>
          <a:p>
            <a:endParaRPr lang="en-CA" dirty="0"/>
          </a:p>
          <a:p>
            <a:r>
              <a:rPr lang="en-CA" dirty="0"/>
              <a:t>Max 4 hops</a:t>
            </a:r>
          </a:p>
          <a:p>
            <a:pPr marL="171450" indent="-171450">
              <a:buFontTx/>
              <a:buChar char="-"/>
            </a:pPr>
            <a:r>
              <a:rPr lang="en-CA" dirty="0"/>
              <a:t>More than 4 hops – message is dead-lettered</a:t>
            </a:r>
          </a:p>
          <a:p>
            <a:pPr marL="171450" indent="-171450">
              <a:buFontTx/>
              <a:buChar char="-"/>
            </a:pPr>
            <a:r>
              <a:rPr lang="en-CA" dirty="0"/>
              <a:t>Dead-lettered messages are stamped with Reason and Source</a:t>
            </a:r>
          </a:p>
          <a:p>
            <a:r>
              <a:rPr lang="en-CA" dirty="0"/>
              <a:t>Cannot receive from auto-forwarding entity</a:t>
            </a:r>
          </a:p>
          <a:p>
            <a:pPr marL="171450" indent="-171450">
              <a:buFontTx/>
              <a:buChar char="-"/>
            </a:pPr>
            <a:r>
              <a:rPr lang="en-CA" dirty="0"/>
              <a:t>Metrics to the rescue</a:t>
            </a:r>
          </a:p>
          <a:p>
            <a:pPr marL="0" indent="0">
              <a:buFontTx/>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36</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Reasons for dead-lettering</a:t>
            </a:r>
          </a:p>
          <a:p>
            <a:pPr marL="171450" indent="-171450">
              <a:buFontTx/>
              <a:buChar char="-"/>
            </a:pPr>
            <a:r>
              <a:rPr lang="en-US"/>
              <a:t>Exceeded </a:t>
            </a:r>
            <a:r>
              <a:rPr lang="en-US" err="1"/>
              <a:t>MaxDeliveryCount</a:t>
            </a:r>
            <a:endParaRPr lang="en-US"/>
          </a:p>
          <a:p>
            <a:pPr marL="171450" indent="-171450">
              <a:buFontTx/>
              <a:buChar char="-"/>
            </a:pPr>
            <a:r>
              <a:rPr lang="en-US"/>
              <a:t>Exceeded maximum number of hops (4) when forwarding messages</a:t>
            </a:r>
          </a:p>
          <a:p>
            <a:pPr marL="171450" indent="-171450">
              <a:buFontTx/>
              <a:buChar char="-"/>
            </a:pPr>
            <a:r>
              <a:rPr lang="en-US"/>
              <a:t>Exceeded </a:t>
            </a:r>
            <a:r>
              <a:rPr lang="en-US" err="1"/>
              <a:t>TimeToLive</a:t>
            </a:r>
            <a:r>
              <a:rPr lang="en-US"/>
              <a:t> when configured to dead-letter using </a:t>
            </a:r>
            <a:r>
              <a:rPr lang="en-US" err="1"/>
              <a:t>EnableDeadLetteringOnMessageExpiration</a:t>
            </a:r>
            <a:endParaRPr lang="en-US"/>
          </a:p>
          <a:p>
            <a:pPr marL="171450" indent="-171450">
              <a:buFontTx/>
              <a:buChar char="-"/>
            </a:pPr>
            <a:r>
              <a:rPr lang="en-US"/>
              <a:t>Errors while processing subscription rules when SubscriptionDescription.EnableDeadLetteringOnFilterEvaluationExceptions is set</a:t>
            </a:r>
          </a:p>
          <a:p>
            <a:pPr marL="171450" indent="-171450">
              <a:buFontTx/>
              <a:buChar char="-"/>
            </a:pPr>
            <a:r>
              <a:rPr lang="en-US"/>
              <a:t>Send-Via scenario which we’ll talk about later</a:t>
            </a:r>
          </a:p>
          <a:p>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strike="sngStrike" kern="1200">
                <a:solidFill>
                  <a:schemeClr val="tx1"/>
                </a:solidFill>
                <a:effectLst/>
                <a:latin typeface="+mn-lt"/>
                <a:ea typeface="+mn-ea"/>
                <a:cs typeface="+mn-cs"/>
              </a:rPr>
              <a:t>queue/$Transfer/$</a:t>
            </a:r>
            <a:r>
              <a:rPr lang="fr-FR" sz="1200" b="0" i="0" strike="sngStrike" kern="1200" err="1">
                <a:solidFill>
                  <a:schemeClr val="tx1"/>
                </a:solidFill>
                <a:effectLst/>
                <a:latin typeface="+mn-lt"/>
                <a:ea typeface="+mn-ea"/>
                <a:cs typeface="+mn-cs"/>
              </a:rPr>
              <a:t>DeadLetterQueue</a:t>
            </a:r>
            <a:endParaRPr lang="fr-FR" sz="1200" b="0" i="0" strike="sng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41</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a:t>Event</a:t>
            </a:r>
          </a:p>
          <a:p>
            <a:pPr marL="171450" lvl="0" indent="-171450">
              <a:buFontTx/>
              <a:buChar char="-"/>
            </a:pPr>
            <a:r>
              <a:rPr lang="en-US"/>
              <a:t>Lightweight notification of condition or state change</a:t>
            </a:r>
          </a:p>
          <a:p>
            <a:pPr marL="171450" lvl="0" indent="-171450">
              <a:buFontTx/>
              <a:buChar char="-"/>
            </a:pPr>
            <a:r>
              <a:rPr lang="en-US"/>
              <a:t>Discrete units or parts of a series (time ordered and interrelated)</a:t>
            </a:r>
          </a:p>
          <a:p>
            <a:pPr marL="171450" lvl="0" indent="-171450">
              <a:buFontTx/>
              <a:buChar char="-"/>
            </a:pPr>
            <a:r>
              <a:rPr lang="en-US"/>
              <a:t>Actionable, no contract between publisher and subscriber</a:t>
            </a:r>
          </a:p>
          <a:p>
            <a:pPr marL="171450" lvl="0" indent="-171450">
              <a:buFontTx/>
              <a:buChar char="-"/>
            </a:pPr>
            <a:endParaRPr lang="en-US"/>
          </a:p>
          <a:p>
            <a:pPr marL="0" lvl="0" indent="0">
              <a:buFontTx/>
              <a:buNone/>
            </a:pPr>
            <a:r>
              <a:rPr lang="en-US"/>
              <a:t>Message</a:t>
            </a:r>
          </a:p>
          <a:p>
            <a:pPr marL="171450" lvl="0" indent="-171450">
              <a:buFontTx/>
              <a:buChar char="-"/>
            </a:pPr>
            <a:r>
              <a:rPr lang="en-US"/>
              <a:t>Raw data to be produced by a consumer</a:t>
            </a:r>
          </a:p>
          <a:p>
            <a:pPr marL="171450" lvl="0" indent="-171450">
              <a:buFontTx/>
              <a:buChar char="-"/>
            </a:pPr>
            <a:r>
              <a:rPr lang="en-US"/>
              <a:t>Contains data that triggered the pipeline</a:t>
            </a:r>
          </a:p>
          <a:p>
            <a:pPr marL="171450" lvl="0" indent="-171450">
              <a:buFontTx/>
              <a:buChar char="-"/>
            </a:pPr>
            <a:r>
              <a:rPr lang="en-US"/>
              <a:t>Expectations in form of a contract</a:t>
            </a:r>
          </a:p>
          <a:p>
            <a:pPr marL="0" indent="0">
              <a:buFontTx/>
              <a:buNone/>
            </a:pPr>
            <a:endParaRPr lang="en-US"/>
          </a:p>
          <a:p>
            <a:pPr marL="0" indent="0">
              <a:buFontTx/>
              <a:buNone/>
            </a:pPr>
            <a:r>
              <a:rPr lang="en-US"/>
              <a:t>Event Grid</a:t>
            </a:r>
          </a:p>
          <a:p>
            <a:pPr marL="171450" indent="-171450">
              <a:buFontTx/>
              <a:buChar char="-"/>
            </a:pPr>
            <a:r>
              <a:rPr lang="en-US" err="1"/>
              <a:t>Eventing</a:t>
            </a:r>
            <a:r>
              <a:rPr lang="en-US"/>
              <a:t> backplane that enables event-driven reactive programming</a:t>
            </a:r>
          </a:p>
          <a:p>
            <a:pPr marL="171450" indent="-171450">
              <a:buFontTx/>
              <a:buChar char="-"/>
            </a:pPr>
            <a:r>
              <a:rPr lang="en-US"/>
              <a:t>Event consumption of Azure and Non-azure resources</a:t>
            </a:r>
          </a:p>
          <a:p>
            <a:pPr marL="171450" indent="-171450">
              <a:buFontTx/>
              <a:buChar char="-"/>
            </a:pPr>
            <a:r>
              <a:rPr lang="en-GB" sz="1200" b="0" i="0" kern="120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a:solidFill>
                  <a:schemeClr val="tx1"/>
                </a:solidFill>
                <a:effectLst/>
                <a:latin typeface="+mn-lt"/>
                <a:ea typeface="+mn-ea"/>
                <a:cs typeface="+mn-cs"/>
              </a:rPr>
              <a:t>Reactive programming, events are discrete facts</a:t>
            </a:r>
          </a:p>
          <a:p>
            <a:pPr marL="171450" indent="-171450">
              <a:buFontTx/>
              <a:buChar char="-"/>
            </a:pPr>
            <a:endParaRPr lang="en-GB" sz="1200" b="0" i="0" kern="1200">
              <a:solidFill>
                <a:schemeClr val="tx1"/>
              </a:solidFill>
              <a:effectLst/>
              <a:latin typeface="+mn-lt"/>
              <a:ea typeface="+mn-ea"/>
              <a:cs typeface="+mn-cs"/>
            </a:endParaRPr>
          </a:p>
          <a:p>
            <a:pPr marL="0" indent="0">
              <a:buFontTx/>
              <a:buNone/>
            </a:pPr>
            <a:r>
              <a:rPr lang="en-GB" sz="1200" b="0" i="0" kern="1200">
                <a:solidFill>
                  <a:schemeClr val="tx1"/>
                </a:solidFill>
                <a:effectLst/>
                <a:latin typeface="+mn-lt"/>
                <a:ea typeface="+mn-ea"/>
                <a:cs typeface="+mn-cs"/>
              </a:rPr>
              <a:t>Event Hubs</a:t>
            </a:r>
          </a:p>
          <a:p>
            <a:pPr marL="171450" indent="-171450">
              <a:buFontTx/>
              <a:buChar char="-"/>
            </a:pPr>
            <a:r>
              <a:rPr lang="en-GB" sz="1200" b="0" i="0" kern="1200">
                <a:solidFill>
                  <a:schemeClr val="tx1"/>
                </a:solidFill>
                <a:effectLst/>
                <a:latin typeface="+mn-lt"/>
                <a:ea typeface="+mn-ea"/>
                <a:cs typeface="+mn-cs"/>
              </a:rPr>
              <a:t>Azure Event Hubs is a big data pipeline</a:t>
            </a:r>
          </a:p>
          <a:p>
            <a:pPr marL="171450" indent="-171450">
              <a:buFontTx/>
              <a:buChar char="-"/>
            </a:pPr>
            <a:r>
              <a:rPr lang="en-GB" sz="1200" b="0" i="0" kern="120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Events are streamed in order</a:t>
            </a:r>
          </a:p>
          <a:p>
            <a:pPr marL="171450" indent="-171450">
              <a:buFontTx/>
              <a:buChar char="-"/>
            </a:pPr>
            <a:endParaRPr lang="en-US"/>
          </a:p>
          <a:p>
            <a:r>
              <a:rPr lang="en-US"/>
              <a:t>Azure Storage Queues</a:t>
            </a:r>
          </a:p>
          <a:p>
            <a:pPr marL="171450" indent="-171450">
              <a:buFontTx/>
              <a:buChar char="-"/>
            </a:pPr>
            <a:r>
              <a:rPr lang="en-US"/>
              <a:t>Introduced first, backed by Azure Storage</a:t>
            </a:r>
          </a:p>
          <a:p>
            <a:pPr marL="171450" indent="-171450">
              <a:buFontTx/>
              <a:buChar char="-"/>
            </a:pPr>
            <a:r>
              <a:rPr lang="en-US"/>
              <a:t>Allows to store large volumes of messages</a:t>
            </a:r>
          </a:p>
          <a:p>
            <a:pPr marL="171450" indent="-171450">
              <a:buFontTx/>
              <a:buChar char="-"/>
            </a:pPr>
            <a:r>
              <a:rPr lang="en-US"/>
              <a:t>Lightweight messages, simple durable task queues</a:t>
            </a:r>
          </a:p>
          <a:p>
            <a:pPr marL="171450" indent="-171450">
              <a:buFontTx/>
              <a:buChar char="-"/>
            </a:pPr>
            <a:r>
              <a:rPr lang="en-US"/>
              <a:t>64 KB messages</a:t>
            </a:r>
          </a:p>
          <a:p>
            <a:pPr marL="171450" indent="-171450">
              <a:buFontTx/>
              <a:buChar char="-"/>
            </a:pPr>
            <a:endParaRPr lang="en-US"/>
          </a:p>
          <a:p>
            <a:pPr marL="0" indent="0">
              <a:buFontTx/>
              <a:buNone/>
            </a:pPr>
            <a:r>
              <a:rPr lang="en-US"/>
              <a:t>Azure Service Bus</a:t>
            </a:r>
          </a:p>
          <a:p>
            <a:pPr marL="171450" indent="-171450">
              <a:buFontTx/>
              <a:buChar char="-"/>
            </a:pPr>
            <a:r>
              <a:rPr lang="en-US"/>
              <a:t>Traditional enterprise applications that require rich messaging semantics</a:t>
            </a:r>
          </a:p>
          <a:p>
            <a:pPr marL="171450" indent="-171450">
              <a:buFontTx/>
              <a:buChar char="-"/>
            </a:pPr>
            <a:r>
              <a:rPr lang="en-US"/>
              <a:t>Reliable state transition management for business processes</a:t>
            </a:r>
          </a:p>
          <a:p>
            <a:pPr marL="171450" indent="-171450">
              <a:buFontTx/>
              <a:buChar char="-"/>
            </a:pPr>
            <a:r>
              <a:rPr lang="en-US"/>
              <a:t>Enables hybrid cloud solutions</a:t>
            </a:r>
          </a:p>
          <a:p>
            <a:pPr marL="171450" indent="-171450">
              <a:buFontTx/>
              <a:buChar char="-"/>
            </a:pPr>
            <a:r>
              <a:rPr lang="en-US"/>
              <a:t>Receive messages without polling</a:t>
            </a:r>
          </a:p>
          <a:p>
            <a:pPr marL="171450" indent="-171450">
              <a:buFontTx/>
              <a:buChar char="-"/>
            </a:pPr>
            <a:r>
              <a:rPr lang="en-US"/>
              <a:t>Richer application semantics like</a:t>
            </a:r>
          </a:p>
          <a:p>
            <a:pPr marL="628650" lvl="1" indent="-171450">
              <a:buFontTx/>
              <a:buChar char="-"/>
            </a:pPr>
            <a:r>
              <a:rPr lang="en-US"/>
              <a:t>FIFO</a:t>
            </a:r>
          </a:p>
          <a:p>
            <a:pPr marL="628650" lvl="1" indent="-171450">
              <a:buFontTx/>
              <a:buChar char="-"/>
            </a:pPr>
            <a:r>
              <a:rPr lang="en-US"/>
              <a:t>Deduplication</a:t>
            </a:r>
          </a:p>
          <a:p>
            <a:pPr marL="628650" lvl="1" indent="-171450">
              <a:buFontTx/>
              <a:buChar char="-"/>
            </a:pPr>
            <a:r>
              <a:rPr lang="en-US"/>
              <a:t>Transactional behavior and atomicity</a:t>
            </a:r>
          </a:p>
          <a:p>
            <a:pPr marL="171450" lvl="0" indent="-171450">
              <a:buFontTx/>
              <a:buChar char="-"/>
            </a:pPr>
            <a:r>
              <a:rPr lang="en-US"/>
              <a:t>Compliance with AMQP</a:t>
            </a:r>
          </a:p>
          <a:p>
            <a:pPr marL="171450" lvl="0" indent="-171450">
              <a:buFontTx/>
              <a:buChar char="-"/>
            </a:pPr>
            <a:r>
              <a:rPr lang="en-US"/>
              <a:t>Richer semantics like queues, topics and subscriptions, batching on send</a:t>
            </a:r>
          </a:p>
          <a:p>
            <a:pPr marL="171450" lvl="0" indent="-171450">
              <a:buFontTx/>
              <a:buChar char="-"/>
            </a:pPr>
            <a:r>
              <a:rPr lang="en-GB" sz="1200" b="0" i="0" kern="1200">
                <a:solidFill>
                  <a:schemeClr val="tx1"/>
                </a:solidFill>
                <a:effectLst/>
                <a:latin typeface="+mn-lt"/>
                <a:ea typeface="+mn-ea"/>
                <a:cs typeface="+mn-cs"/>
              </a:rPr>
              <a:t>communication backbone for many sophisticated cloud solutions</a:t>
            </a: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2</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In contrast to queues, in which each message is processed by a single consumer, </a:t>
            </a:r>
            <a:r>
              <a:rPr lang="en-GB" sz="1200" b="0" i="1" kern="1200">
                <a:solidFill>
                  <a:schemeClr val="tx1"/>
                </a:solidFill>
                <a:effectLst/>
                <a:latin typeface="+mn-lt"/>
                <a:ea typeface="+mn-ea"/>
                <a:cs typeface="+mn-cs"/>
              </a:rPr>
              <a:t>topics</a:t>
            </a:r>
            <a:r>
              <a:rPr lang="en-GB" sz="1200" b="0" i="0" kern="1200">
                <a:solidFill>
                  <a:schemeClr val="tx1"/>
                </a:solidFill>
                <a:effectLst/>
                <a:latin typeface="+mn-lt"/>
                <a:ea typeface="+mn-ea"/>
                <a:cs typeface="+mn-cs"/>
              </a:rPr>
              <a:t> and </a:t>
            </a:r>
            <a:r>
              <a:rPr lang="en-GB" sz="1200" b="0" i="1" kern="1200">
                <a:solidFill>
                  <a:schemeClr val="tx1"/>
                </a:solidFill>
                <a:effectLst/>
                <a:latin typeface="+mn-lt"/>
                <a:ea typeface="+mn-ea"/>
                <a:cs typeface="+mn-cs"/>
              </a:rPr>
              <a:t>subscriptions</a:t>
            </a:r>
            <a:r>
              <a:rPr lang="en-GB" sz="1200" b="0" i="0" kern="1200">
                <a:solidFill>
                  <a:schemeClr val="tx1"/>
                </a:solidFill>
                <a:effectLst/>
                <a:latin typeface="+mn-lt"/>
                <a:ea typeface="+mn-ea"/>
                <a:cs typeface="+mn-cs"/>
              </a:rPr>
              <a:t> provide a one-to-many form of communication, in a </a:t>
            </a:r>
            <a:r>
              <a:rPr lang="en-GB" sz="1200" b="0" i="1" kern="1200">
                <a:solidFill>
                  <a:schemeClr val="tx1"/>
                </a:solidFill>
                <a:effectLst/>
                <a:latin typeface="+mn-lt"/>
                <a:ea typeface="+mn-ea"/>
                <a:cs typeface="+mn-cs"/>
              </a:rPr>
              <a:t>publish/subscribe</a:t>
            </a:r>
            <a:r>
              <a:rPr lang="en-GB" sz="1200" b="0" i="0" kern="120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a:solidFill>
                <a:schemeClr val="tx1"/>
              </a:solidFill>
              <a:effectLst/>
              <a:latin typeface="+mn-lt"/>
              <a:ea typeface="+mn-ea"/>
              <a:cs typeface="+mn-cs"/>
            </a:endParaRPr>
          </a:p>
          <a:p>
            <a:pPr marL="171450" indent="-171450">
              <a:buFontTx/>
              <a:buChar char="-"/>
            </a:pPr>
            <a:r>
              <a:rPr lang="en-CA" sz="1200"/>
              <a:t>Senders only knows Topics</a:t>
            </a:r>
          </a:p>
          <a:p>
            <a:pPr marL="171450" indent="-171450">
              <a:buFontTx/>
              <a:buChar char="-"/>
            </a:pPr>
            <a:r>
              <a:rPr lang="en-CA" sz="1200"/>
              <a:t>Receivers only know about Subscriptions</a:t>
            </a:r>
          </a:p>
          <a:p>
            <a:pPr marL="171450" indent="-171450">
              <a:buFontTx/>
              <a:buChar char="-"/>
            </a:pPr>
            <a:r>
              <a:rPr lang="en-CA" sz="1200"/>
              <a:t>Subscriptions have Filters (rules) and Actions</a:t>
            </a:r>
          </a:p>
          <a:p>
            <a:pPr marL="171450" indent="-171450">
              <a:buFontTx/>
              <a:buChar char="-"/>
            </a:pPr>
            <a:r>
              <a:rPr lang="en-CA" sz="1200"/>
              <a:t>Rules evaluated using OR logic</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45</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a:p>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46</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Boolean filters - The </a:t>
            </a:r>
            <a:r>
              <a:rPr lang="en-GB" err="1"/>
              <a:t>TrueFilter</a:t>
            </a:r>
            <a:r>
              <a:rPr lang="en-GB"/>
              <a:t> and </a:t>
            </a:r>
            <a:r>
              <a:rPr lang="en-GB" err="1"/>
              <a:t>FalseFilter</a:t>
            </a:r>
            <a:r>
              <a:rPr lang="en-GB"/>
              <a:t> either cause all arriving messages (true) or none of the arriving messages (false) to be selected for the subscription.</a:t>
            </a:r>
          </a:p>
          <a:p>
            <a:endParaRPr lang="en-GB"/>
          </a:p>
          <a:p>
            <a:r>
              <a:rPr lang="en-GB"/>
              <a:t>SQL Filters - A </a:t>
            </a:r>
            <a:r>
              <a:rPr lang="en-GB" err="1"/>
              <a:t>SqlFilter</a:t>
            </a:r>
            <a:r>
              <a:rPr lang="en-GB"/>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a:p>
          <a:p>
            <a:r>
              <a:rPr lang="en-GB"/>
              <a:t>Correlation Filters - A </a:t>
            </a:r>
            <a:r>
              <a:rPr lang="en-GB" err="1"/>
              <a:t>CorrelationFilter</a:t>
            </a:r>
            <a:r>
              <a:rPr lang="en-GB"/>
              <a:t> holds a set of conditions that are matched against one or more of an arriving message's user and system properties. A common use is to match against the </a:t>
            </a:r>
            <a:r>
              <a:rPr lang="en-GB" err="1"/>
              <a:t>CorrelationId</a:t>
            </a:r>
            <a:r>
              <a:rPr lang="en-GB"/>
              <a:t> property, but the application can also choose to match against </a:t>
            </a:r>
            <a:r>
              <a:rPr lang="en-GB" err="1"/>
              <a:t>ContentType</a:t>
            </a:r>
            <a:r>
              <a:rPr lang="en-GB"/>
              <a:t>, Label, </a:t>
            </a:r>
            <a:r>
              <a:rPr lang="en-GB" err="1"/>
              <a:t>MessageId</a:t>
            </a:r>
            <a:r>
              <a:rPr lang="en-GB"/>
              <a:t>, </a:t>
            </a:r>
            <a:r>
              <a:rPr lang="en-GB" err="1"/>
              <a:t>ReplyTo</a:t>
            </a:r>
            <a:r>
              <a:rPr lang="en-GB"/>
              <a:t>, </a:t>
            </a:r>
            <a:r>
              <a:rPr lang="en-GB" err="1"/>
              <a:t>ReplyToSessionId</a:t>
            </a:r>
            <a:r>
              <a:rPr lang="en-GB"/>
              <a:t>, </a:t>
            </a:r>
            <a:r>
              <a:rPr lang="en-GB" err="1"/>
              <a:t>SessionId</a:t>
            </a:r>
            <a:r>
              <a:rPr lang="en-GB"/>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a:p>
          <a:p>
            <a:r>
              <a:rPr lang="en-GB"/>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47</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All filters evaluate message properties. Filters cannot evaluate the message body.</a:t>
            </a:r>
          </a:p>
          <a:p>
            <a:r>
              <a:rPr lang="en-GB" sz="1200" b="0" i="0" kern="120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48</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50</a:t>
            </a:fld>
            <a:endParaRPr lang="en-CA"/>
          </a:p>
        </p:txBody>
      </p:sp>
    </p:spTree>
    <p:extLst>
      <p:ext uri="{BB962C8B-B14F-4D97-AF65-F5344CB8AC3E}">
        <p14:creationId xmlns:p14="http://schemas.microsoft.com/office/powerpoint/2010/main" val="1639199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52</a:t>
            </a:fld>
            <a:endParaRPr lang="en-CA"/>
          </a:p>
        </p:txBody>
      </p:sp>
    </p:spTree>
    <p:extLst>
      <p:ext uri="{BB962C8B-B14F-4D97-AF65-F5344CB8AC3E}">
        <p14:creationId xmlns:p14="http://schemas.microsoft.com/office/powerpoint/2010/main" val="3734306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54</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Unlike a batch, we have a group of messages to send, but not all messages are available as at the same time.</a:t>
            </a:r>
          </a:p>
          <a:p>
            <a:r>
              <a:rPr lang="en-CA"/>
              <a:t>We’d like to send messages in a transactional manner, ensuring that either all messages are sent successfully or they all rolled back</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55</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61</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Similar to shipping something from one point (source) to another point (destination), your package might go through straight to the destination and instead, might go through an intermediary.</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62</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a:t>
            </a:r>
          </a:p>
          <a:p>
            <a:pPr marL="171450" indent="-171450">
              <a:buFontTx/>
              <a:buChar char="-"/>
            </a:pPr>
            <a:r>
              <a:rPr lang="en-US"/>
              <a:t>Shared capacity</a:t>
            </a:r>
          </a:p>
          <a:p>
            <a:pPr marL="171450" indent="-171450">
              <a:buFontTx/>
              <a:buChar char="-"/>
            </a:pPr>
            <a:r>
              <a:rPr lang="en-US"/>
              <a:t>256 KB messages</a:t>
            </a:r>
          </a:p>
          <a:p>
            <a:pPr marL="171450" indent="-171450">
              <a:buFontTx/>
              <a:buChar char="-"/>
            </a:pPr>
            <a:r>
              <a:rPr lang="en-US"/>
              <a:t>Only queues</a:t>
            </a:r>
          </a:p>
          <a:p>
            <a:pPr marL="171450" indent="-171450">
              <a:buFontTx/>
              <a:buChar char="-"/>
            </a:pPr>
            <a:r>
              <a:rPr lang="en-US"/>
              <a:t>5 cents per million operations</a:t>
            </a:r>
          </a:p>
          <a:p>
            <a:pPr marL="171450" indent="-171450">
              <a:buFontTx/>
              <a:buChar char="-"/>
            </a:pPr>
            <a:endParaRPr lang="en-US"/>
          </a:p>
          <a:p>
            <a:pPr marL="0" indent="0">
              <a:buFontTx/>
              <a:buNone/>
            </a:pPr>
            <a:r>
              <a:rPr lang="en-US"/>
              <a:t>Standard</a:t>
            </a:r>
          </a:p>
          <a:p>
            <a:pPr marL="171450" indent="-171450">
              <a:buFontTx/>
              <a:buChar char="-"/>
            </a:pPr>
            <a:r>
              <a:rPr lang="en-US"/>
              <a:t>Shared capacity</a:t>
            </a:r>
          </a:p>
          <a:p>
            <a:pPr marL="171450" indent="-171450">
              <a:buFontTx/>
              <a:buChar char="-"/>
            </a:pPr>
            <a:r>
              <a:rPr lang="en-US"/>
              <a:t>256 KB messages</a:t>
            </a:r>
          </a:p>
          <a:p>
            <a:pPr marL="171450" indent="-171450">
              <a:buFontTx/>
              <a:buChar char="-"/>
            </a:pPr>
            <a:r>
              <a:rPr lang="en-US"/>
              <a:t>Queues and Topics</a:t>
            </a:r>
          </a:p>
          <a:p>
            <a:pPr marL="171450" indent="-171450">
              <a:buFontTx/>
              <a:buChar char="-"/>
            </a:pPr>
            <a:r>
              <a:rPr lang="en-US"/>
              <a:t>9.80 CHF per 12.5 million operations</a:t>
            </a:r>
          </a:p>
          <a:p>
            <a:pPr marL="171450" indent="-171450">
              <a:buFontTx/>
              <a:buChar char="-"/>
            </a:pPr>
            <a:r>
              <a:rPr lang="en-US"/>
              <a:t>Queues and Topics default 1 GB size (max 5 GB), with partitioning this can go to 80 GB with 16 partitions</a:t>
            </a:r>
          </a:p>
          <a:p>
            <a:pPr marL="171450" indent="-171450">
              <a:buFontTx/>
              <a:buChar char="-"/>
            </a:pPr>
            <a:endParaRPr lang="en-US"/>
          </a:p>
          <a:p>
            <a:pPr marL="0" indent="0">
              <a:buFontTx/>
              <a:buNone/>
            </a:pPr>
            <a:r>
              <a:rPr lang="en-US"/>
              <a:t>Premium (recommended)</a:t>
            </a:r>
          </a:p>
          <a:p>
            <a:pPr marL="171450" indent="-171450">
              <a:buFontTx/>
              <a:buChar char="-"/>
            </a:pPr>
            <a:r>
              <a:rPr lang="en-US"/>
              <a:t>Dedicated capacity</a:t>
            </a:r>
          </a:p>
          <a:p>
            <a:pPr marL="171450" indent="-171450">
              <a:buFontTx/>
              <a:buChar char="-"/>
            </a:pPr>
            <a:r>
              <a:rPr lang="en-US"/>
              <a:t>1024 KB messages</a:t>
            </a:r>
          </a:p>
          <a:p>
            <a:pPr marL="171450" indent="-171450">
              <a:buFontTx/>
              <a:buChar char="-"/>
            </a:pPr>
            <a:r>
              <a:rPr lang="en-US"/>
              <a:t>Message operations unlimited</a:t>
            </a:r>
          </a:p>
          <a:p>
            <a:pPr marL="171450" indent="-171450">
              <a:buFontTx/>
              <a:buChar char="-"/>
            </a:pPr>
            <a:r>
              <a:rPr lang="en-US"/>
              <a:t>679 CHF per month</a:t>
            </a:r>
          </a:p>
          <a:p>
            <a:pPr marL="171450" indent="-171450">
              <a:buFontTx/>
              <a:buChar char="-"/>
            </a:pPr>
            <a:r>
              <a:rPr lang="en-GB" sz="1200" b="0" i="0" kern="120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a:p>
          <a:p>
            <a:pPr marL="171450" indent="-171450">
              <a:buFontTx/>
              <a:buChar char="-"/>
            </a:pPr>
            <a:r>
              <a:rPr lang="en-US"/>
              <a:t>No partitioned queues and topics but 80 GB queues and topics</a:t>
            </a:r>
          </a:p>
          <a:p>
            <a:pPr marL="171450" indent="-171450">
              <a:buFontTx/>
              <a:buChar char="-"/>
            </a:pPr>
            <a:r>
              <a:rPr lang="en-US"/>
              <a:t>No express entities</a:t>
            </a:r>
            <a:endParaRPr lang="de-CH"/>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Messages will be sent to the </a:t>
            </a:r>
            <a:r>
              <a:rPr lang="en-US" b="1"/>
              <a:t>transfer dead-letter queue </a:t>
            </a:r>
            <a:r>
              <a:rPr lang="en-US"/>
              <a:t>under the following conditions:</a:t>
            </a:r>
          </a:p>
          <a:p>
            <a:pPr marL="171450" indent="-171450">
              <a:buFontTx/>
              <a:buChar char="-"/>
            </a:pPr>
            <a:r>
              <a:rPr lang="en-US"/>
              <a:t>The destination queue or topic is disabled or deleted.</a:t>
            </a:r>
          </a:p>
          <a:p>
            <a:pPr marL="171450" indent="-171450">
              <a:buFontTx/>
              <a:buChar char="-"/>
            </a:pPr>
            <a:r>
              <a:rPr lang="en-US"/>
              <a:t>The destination queue or topic exceeds the maximum entity size.</a:t>
            </a:r>
          </a:p>
          <a:p>
            <a:pPr marL="171450" indent="-171450">
              <a:buFontTx/>
              <a:buChar char="-"/>
            </a:pPr>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kern="1200">
                <a:solidFill>
                  <a:schemeClr val="tx1"/>
                </a:solidFill>
                <a:effectLst/>
                <a:latin typeface="+mn-lt"/>
                <a:ea typeface="+mn-ea"/>
                <a:cs typeface="+mn-cs"/>
              </a:rPr>
              <a:t>queue/$Transfer/$</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67</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Sessions provide concurrent de-multiplexing of interleaved message streams while preserving and guaranteeing ordered delivery.</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74</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When the </a:t>
            </a:r>
            <a:r>
              <a:rPr lang="en-CA" sz="1200" b="0" i="0" u="sng" kern="1200" err="1">
                <a:solidFill>
                  <a:schemeClr val="tx1"/>
                </a:solidFill>
                <a:effectLst/>
                <a:latin typeface="+mn-lt"/>
                <a:ea typeface="+mn-ea"/>
                <a:cs typeface="+mn-cs"/>
                <a:hlinkClick r:id="rId3"/>
              </a:rPr>
              <a:t>MessageSession</a:t>
            </a:r>
            <a:r>
              <a:rPr lang="en-CA" sz="1200" b="0" i="0" kern="120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err="1">
                <a:solidFill>
                  <a:schemeClr val="tx1"/>
                </a:solidFill>
                <a:effectLst/>
                <a:latin typeface="+mn-lt"/>
                <a:ea typeface="+mn-ea"/>
                <a:cs typeface="+mn-cs"/>
                <a:hlinkClick r:id="rId4"/>
              </a:rPr>
              <a:t>SessionId</a:t>
            </a:r>
            <a:r>
              <a:rPr lang="en-CA" sz="1200" b="0" i="0" kern="1200">
                <a:solidFill>
                  <a:schemeClr val="tx1"/>
                </a:solidFill>
                <a:effectLst/>
                <a:latin typeface="+mn-lt"/>
                <a:ea typeface="+mn-ea"/>
                <a:cs typeface="+mn-cs"/>
              </a:rPr>
              <a:t> that exist in the queue or subscription, and also on all messages with that </a:t>
            </a:r>
            <a:r>
              <a:rPr lang="en-CA" sz="1200" b="1"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that still arrive while the session is held.</a:t>
            </a:r>
          </a:p>
          <a:p>
            <a:r>
              <a:rPr lang="en-CA" sz="1200" b="0" i="0" kern="1200">
                <a:solidFill>
                  <a:schemeClr val="tx1"/>
                </a:solidFill>
                <a:effectLst/>
                <a:latin typeface="+mn-lt"/>
                <a:ea typeface="+mn-ea"/>
                <a:cs typeface="+mn-cs"/>
              </a:rPr>
              <a:t>The lock is released when </a:t>
            </a:r>
            <a:r>
              <a:rPr lang="en-CA" sz="1200" b="1" i="0" kern="1200">
                <a:solidFill>
                  <a:schemeClr val="tx1"/>
                </a:solidFill>
                <a:effectLst/>
                <a:latin typeface="+mn-lt"/>
                <a:ea typeface="+mn-ea"/>
                <a:cs typeface="+mn-cs"/>
              </a:rPr>
              <a:t>Close</a:t>
            </a:r>
            <a:r>
              <a:rPr lang="en-CA" sz="1200" b="0" i="0" kern="1200">
                <a:solidFill>
                  <a:schemeClr val="tx1"/>
                </a:solidFill>
                <a:effectLst/>
                <a:latin typeface="+mn-lt"/>
                <a:ea typeface="+mn-ea"/>
                <a:cs typeface="+mn-cs"/>
              </a:rPr>
              <a:t> or </a:t>
            </a:r>
            <a:r>
              <a:rPr lang="en-CA" sz="1200" b="1" i="0" kern="1200" err="1">
                <a:solidFill>
                  <a:schemeClr val="tx1"/>
                </a:solidFill>
                <a:effectLst/>
                <a:latin typeface="+mn-lt"/>
                <a:ea typeface="+mn-ea"/>
                <a:cs typeface="+mn-cs"/>
              </a:rPr>
              <a:t>CloseAsync</a:t>
            </a:r>
            <a:r>
              <a:rPr lang="en-CA" sz="1200" b="0" i="0" kern="120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a:solidFill>
                  <a:schemeClr val="tx1"/>
                </a:solidFill>
                <a:effectLst/>
                <a:latin typeface="+mn-lt"/>
                <a:ea typeface="+mn-ea"/>
                <a:cs typeface="+mn-cs"/>
              </a:rPr>
              <a:t>The previous illustration shows three concurrent session receivers. One Session with </a:t>
            </a:r>
            <a:r>
              <a:rPr lang="en-CA" sz="1200" b="0"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a:solidFill>
                  <a:schemeClr val="tx1"/>
                </a:solidFill>
                <a:effectLst/>
                <a:latin typeface="+mn-lt"/>
                <a:ea typeface="+mn-ea"/>
                <a:cs typeface="+mn-cs"/>
              </a:rPr>
              <a:t>The session lock held by the session receiver is an umbrella for the message locks used by the </a:t>
            </a:r>
            <a:r>
              <a:rPr lang="en-CA" sz="1200" b="0" i="1" kern="1200">
                <a:solidFill>
                  <a:schemeClr val="tx1"/>
                </a:solidFill>
                <a:effectLst/>
                <a:latin typeface="+mn-lt"/>
                <a:ea typeface="+mn-ea"/>
                <a:cs typeface="+mn-cs"/>
              </a:rPr>
              <a:t>peek-lock</a:t>
            </a:r>
            <a:r>
              <a:rPr lang="en-CA" sz="1200" b="0" i="0" kern="120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a:p>
          <a:p>
            <a:r>
              <a:rPr lang="en-CA"/>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75</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.NET client 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83</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87</a:t>
            </a:fld>
            <a:endParaRPr lang="en-CA"/>
          </a:p>
        </p:txBody>
      </p:sp>
    </p:spTree>
    <p:extLst>
      <p:ext uri="{BB962C8B-B14F-4D97-AF65-F5344CB8AC3E}">
        <p14:creationId xmlns:p14="http://schemas.microsoft.com/office/powerpoint/2010/main" val="1472755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Aside from the predictable throughput and dedicated resources, there are some advanced features that are only available to the premium tier club members</a:t>
            </a:r>
          </a:p>
        </p:txBody>
      </p:sp>
      <p:sp>
        <p:nvSpPr>
          <p:cNvPr id="4" name="Slide Number Placeholder 3"/>
          <p:cNvSpPr>
            <a:spLocks noGrp="1"/>
          </p:cNvSpPr>
          <p:nvPr>
            <p:ph type="sldNum" sz="quarter" idx="10"/>
          </p:nvPr>
        </p:nvSpPr>
        <p:spPr/>
        <p:txBody>
          <a:bodyPr/>
          <a:lstStyle/>
          <a:p>
            <a:fld id="{8DF7B682-A23C-4AC9-A63F-72C4BE33EF59}" type="slidenum">
              <a:rPr lang="en-CA" smtClean="0"/>
              <a:t>88</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SBExplorer</a:t>
            </a:r>
          </a:p>
          <a:p>
            <a:r>
              <a:rPr lang="en-CA"/>
              <a:t>Serverless360 –management, monitoring, and troubleshooting</a:t>
            </a:r>
          </a:p>
          <a:p>
            <a:r>
              <a:rPr lang="en-CA"/>
              <a:t>Queue Explorer</a:t>
            </a:r>
          </a:p>
          <a:p>
            <a:r>
              <a:rPr lang="en-CA"/>
              <a:t>VS Code plugin</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90</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https://github.com/SeanFeldman/AzureServiceBus.DeepDive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92</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Learn how to:</a:t>
            </a:r>
          </a:p>
          <a:p>
            <a:pPr marL="171450" indent="-171450">
              <a:buFontTx/>
              <a:buChar char="-"/>
            </a:pPr>
            <a:r>
              <a:rPr lang="en-CA" sz="1200" b="0" i="0" kern="1200">
                <a:solidFill>
                  <a:schemeClr val="tx1"/>
                </a:solidFill>
                <a:effectLst/>
                <a:latin typeface="+mn-lt"/>
                <a:ea typeface="+mn-ea"/>
                <a:cs typeface="+mn-cs"/>
              </a:rPr>
              <a:t>Use the Azure Service Bus SDK natively to set up and maintain a connection with the broker</a:t>
            </a:r>
          </a:p>
          <a:p>
            <a:pPr marL="171450" indent="-171450">
              <a:buFontTx/>
              <a:buChar char="-"/>
            </a:pPr>
            <a:r>
              <a:rPr lang="en-CA" sz="1200" b="0" i="0" kern="1200">
                <a:solidFill>
                  <a:schemeClr val="tx1"/>
                </a:solidFill>
                <a:effectLst/>
                <a:latin typeface="+mn-lt"/>
                <a:ea typeface="+mn-ea"/>
                <a:cs typeface="+mn-cs"/>
              </a:rPr>
              <a:t>Ensure reliable message exchange and optimize performance</a:t>
            </a:r>
          </a:p>
          <a:p>
            <a:pPr marL="171450" indent="-171450">
              <a:buFontTx/>
              <a:buChar char="-"/>
            </a:pPr>
            <a:r>
              <a:rPr lang="en-CA" sz="1200" b="0" i="0" kern="1200">
                <a:solidFill>
                  <a:schemeClr val="tx1"/>
                </a:solidFill>
                <a:effectLst/>
                <a:latin typeface="+mn-lt"/>
                <a:ea typeface="+mn-ea"/>
                <a:cs typeface="+mn-cs"/>
              </a:rPr>
              <a:t>Take advantage of a powerful messaging framework with a simple programming model</a:t>
            </a:r>
          </a:p>
          <a:p>
            <a:pPr marL="171450" indent="-171450">
              <a:buFontTx/>
              <a:buChar char="-"/>
            </a:pPr>
            <a:r>
              <a:rPr lang="en-CA" sz="1200" b="0" i="0" kern="1200">
                <a:solidFill>
                  <a:schemeClr val="tx1"/>
                </a:solidFill>
                <a:effectLst/>
                <a:latin typeface="+mn-lt"/>
                <a:ea typeface="+mn-ea"/>
                <a:cs typeface="+mn-cs"/>
              </a:rPr>
              <a:t>Get reliable message exchanging with Azure Service Bus and </a:t>
            </a:r>
            <a:r>
              <a:rPr lang="en-CA" sz="1200" b="0" i="0" kern="1200" err="1">
                <a:solidFill>
                  <a:schemeClr val="tx1"/>
                </a:solidFill>
                <a:effectLst/>
                <a:latin typeface="+mn-lt"/>
                <a:ea typeface="+mn-ea"/>
                <a:cs typeface="+mn-cs"/>
              </a:rPr>
              <a:t>NServiceBus</a:t>
            </a:r>
            <a:endParaRPr lang="en-CA" sz="1200" b="0" i="0" kern="1200">
              <a:solidFill>
                <a:schemeClr val="tx1"/>
              </a:solidFill>
              <a:effectLst/>
              <a:latin typeface="+mn-lt"/>
              <a:ea typeface="+mn-ea"/>
              <a:cs typeface="+mn-cs"/>
            </a:endParaRPr>
          </a:p>
          <a:p>
            <a:pPr marL="171450" indent="-171450">
              <a:buFontTx/>
              <a:buChar char="-"/>
            </a:pPr>
            <a:endParaRPr lang="en-CA"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9E661-24E1-4425-B1EA-44CE1B07358D}" type="slidenum">
              <a:rPr lang="en-CA" smtClean="0"/>
              <a:t>93</a:t>
            </a:fld>
            <a:endParaRPr lang="en-CA"/>
          </a:p>
        </p:txBody>
      </p:sp>
    </p:spTree>
    <p:extLst>
      <p:ext uri="{BB962C8B-B14F-4D97-AF65-F5344CB8AC3E}">
        <p14:creationId xmlns:p14="http://schemas.microsoft.com/office/powerpoint/2010/main" val="3035453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94</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a:t>
            </a:r>
            <a:r>
              <a:rPr lang="en-US" err="1"/>
              <a:t>mondo</a:t>
            </a:r>
            <a:r>
              <a:rPr lang="en-US"/>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AMQP + </a:t>
            </a:r>
            <a:r>
              <a:rPr lang="en-CA" err="1"/>
              <a:t>WebSockets</a:t>
            </a:r>
            <a:endParaRPr lang="en-CA"/>
          </a:p>
          <a:p>
            <a:r>
              <a:rPr lang="en-CA"/>
              <a:t>On the broker side, the new client is speaking AMQP 1.0 and no more SBMP protocol.</a:t>
            </a:r>
          </a:p>
          <a:p>
            <a:r>
              <a:rPr lang="en-CA"/>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10</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17</a:t>
            </a:fld>
            <a:endParaRPr lang="en-CA"/>
          </a:p>
        </p:txBody>
      </p:sp>
    </p:spTree>
    <p:extLst>
      <p:ext uri="{BB962C8B-B14F-4D97-AF65-F5344CB8AC3E}">
        <p14:creationId xmlns:p14="http://schemas.microsoft.com/office/powerpoint/2010/main" val="238232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2019-10-19</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2019-10-19</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2019-10-19</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2019-10-19</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2019-10-19</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2019-10-19</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2019-10-19</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2019-10-19</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8.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emf"/><Relationship Id="rId7"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png"/><Relationship Id="rId9"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95.png"/></Relationships>
</file>

<file path=ppt/slides/_rels/slide7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cli/azure/servicebus" TargetMode="External"/><Relationship Id="rId2" Type="http://schemas.openxmlformats.org/officeDocument/2006/relationships/image" Target="../media/image110.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3.gif"/></Relationships>
</file>

<file path=ppt/slides/_rels/slide8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jpeg"/></Relationships>
</file>

<file path=ppt/slides/_rels/slide9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SeanFeldman/AzureServiceBus.DeepDive"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go.particular.net/regina-2019"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ng sky blue sky clear sky airshow aerobatics smoke trails air display atmosphere of earth geological phenomenon flying formation fixed wing aircraft aerobatic maneuvres three at 6 texan steep dive north american harvard">
            <a:extLst>
              <a:ext uri="{FF2B5EF4-FFF2-40B4-BE49-F238E27FC236}">
                <a16:creationId xmlns:a16="http://schemas.microsoft.com/office/drawing/2014/main" id="{773F23A9-9ABF-46B4-96EE-D280AFCE0A28}"/>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3253874" y="1122363"/>
            <a:ext cx="5684253" cy="2387600"/>
          </a:xfrm>
        </p:spPr>
        <p:txBody>
          <a:bodyPr/>
          <a:lstStyle/>
          <a:p>
            <a:pPr algn="r"/>
            <a:r>
              <a:rPr lang="en-CA" b="1" dirty="0"/>
              <a:t>Azure Service Bus</a:t>
            </a:r>
            <a:br>
              <a:rPr lang="en-CA" b="1" dirty="0"/>
            </a:br>
            <a:r>
              <a:rPr lang="en-CA" b="1" dirty="0"/>
              <a:t>Deep Dive</a:t>
            </a:r>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dirty="0">
                <a:solidFill>
                  <a:schemeClr val="tx1">
                    <a:lumMod val="50000"/>
                    <a:lumOff val="50000"/>
                  </a:schemeClr>
                </a:solidFill>
              </a:rPr>
              <a:t>Sean Feldman</a:t>
            </a:r>
          </a:p>
          <a:p>
            <a:pPr algn="r"/>
            <a:r>
              <a:rPr lang="en-CA" b="1" dirty="0">
                <a:solidFill>
                  <a:schemeClr val="bg1">
                    <a:lumMod val="75000"/>
                  </a:schemeClr>
                </a:solidFill>
              </a:rPr>
              <a:t>Azure MVP</a:t>
            </a:r>
          </a:p>
        </p:txBody>
      </p:sp>
      <p:pic>
        <p:nvPicPr>
          <p:cNvPr id="5" name="Picture 4">
            <a:extLst>
              <a:ext uri="{FF2B5EF4-FFF2-40B4-BE49-F238E27FC236}">
                <a16:creationId xmlns:a16="http://schemas.microsoft.com/office/drawing/2014/main" id="{90FFBD33-897C-4CEF-BD42-7113A731D5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8127" y="431546"/>
            <a:ext cx="2880000" cy="690817"/>
          </a:xfrm>
          <a:prstGeom prst="rect">
            <a:avLst/>
          </a:prstGeom>
        </p:spPr>
      </p:pic>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a:latin typeface="Segoe UI Black" panose="020B0A02040204020203" pitchFamily="34" charset="0"/>
                  <a:ea typeface="Segoe UI Black" panose="020B0A02040204020203" pitchFamily="34" charset="0"/>
                </a:rPr>
                <a:t>1.0</a:t>
              </a:r>
              <a:endParaRPr lang="en-CA" sz="1100">
                <a:latin typeface="Segoe UI Black" panose="020B0A02040204020203" pitchFamily="34" charset="0"/>
                <a:ea typeface="Segoe UI Black" panose="020B0A02040204020203" pitchFamily="34" charset="0"/>
              </a:endParaRPr>
            </a:p>
          </p:txBody>
        </p:sp>
      </p:grpSp>
    </p:spTree>
    <p:extLst>
      <p:ext uri="{BB962C8B-B14F-4D97-AF65-F5344CB8AC3E}">
        <p14:creationId xmlns:p14="http://schemas.microsoft.com/office/powerpoint/2010/main" val="28623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rd wood white play green red color blue colorful yellow art children duck toys funny faces figures water bird game characters play stone smilies">
            <a:extLst>
              <a:ext uri="{FF2B5EF4-FFF2-40B4-BE49-F238E27FC236}">
                <a16:creationId xmlns:a16="http://schemas.microsoft.com/office/drawing/2014/main" id="{3B5BCDF8-1666-415E-93B9-C0913324FC0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128268"/>
            <a:ext cx="12192000" cy="7986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481895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a:t>Management library</a:t>
            </a:r>
          </a:p>
          <a:p>
            <a:pPr marL="0" indent="0">
              <a:buNone/>
            </a:pPr>
            <a:r>
              <a:rPr lang="en-CA" sz="2000" err="1">
                <a:solidFill>
                  <a:schemeClr val="bg1">
                    <a:lumMod val="50000"/>
                  </a:schemeClr>
                </a:solidFill>
              </a:rPr>
              <a:t>Microsoft.Azure.Management.ServiceBus</a:t>
            </a:r>
            <a:endParaRPr lang="en-CA" sz="200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a:t>Management library</a:t>
            </a:r>
          </a:p>
          <a:p>
            <a:pPr marL="0" indent="0">
              <a:buFont typeface="Arial" panose="020B0604020202020204" pitchFamily="34" charset="0"/>
              <a:buNone/>
            </a:pPr>
            <a:r>
              <a:rPr lang="en-CA" sz="2000" err="1">
                <a:solidFill>
                  <a:schemeClr val="bg1">
                    <a:lumMod val="50000"/>
                  </a:schemeClr>
                </a:solidFill>
              </a:rPr>
              <a:t>Microsoft.Azure.ServiceBus</a:t>
            </a:r>
            <a:endParaRPr lang="en-CA" sz="200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style>
          <a:lnRef idx="0">
            <a:schemeClr val="accent3"/>
          </a:lnRef>
          <a:fillRef idx="3">
            <a:schemeClr val="accent3"/>
          </a:fillRef>
          <a:effectRef idx="3">
            <a:schemeClr val="accent3"/>
          </a:effectRef>
          <a:fontRef idx="minor">
            <a:schemeClr val="lt1"/>
          </a:fontRef>
        </p:style>
      </p:pic>
      <p:pic>
        <p:nvPicPr>
          <p:cNvPr id="12" name="Picture 11">
            <a:extLst>
              <a:ext uri="{FF2B5EF4-FFF2-40B4-BE49-F238E27FC236}">
                <a16:creationId xmlns:a16="http://schemas.microsoft.com/office/drawing/2014/main" id="{D6345C0C-29EE-4851-91D5-95A21243D80B}"/>
              </a:ext>
            </a:extLst>
          </p:cNvPr>
          <p:cNvPicPr>
            <a:picLocks noChangeAspect="1"/>
          </p:cNvPicPr>
          <p:nvPr/>
        </p:nvPicPr>
        <p:blipFill>
          <a:blip r:embed="rId3"/>
          <a:stretch>
            <a:fillRect/>
          </a:stretch>
        </p:blipFill>
        <p:spPr>
          <a:xfrm>
            <a:off x="6444916" y="1576137"/>
            <a:ext cx="3746693" cy="527077"/>
          </a:xfrm>
          <a:prstGeom prst="rect">
            <a:avLst/>
          </a:prstGeom>
        </p:spPr>
        <p:style>
          <a:lnRef idx="0">
            <a:schemeClr val="accent3"/>
          </a:lnRef>
          <a:fillRef idx="3">
            <a:schemeClr val="accent3"/>
          </a:fillRef>
          <a:effectRef idx="3">
            <a:schemeClr val="accent3"/>
          </a:effectRef>
          <a:fontRef idx="minor">
            <a:schemeClr val="lt1"/>
          </a:fontRef>
        </p:style>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4"/>
          <a:stretch>
            <a:fillRect/>
          </a:stretch>
        </p:blipFill>
        <p:spPr>
          <a:xfrm>
            <a:off x="303275" y="1576137"/>
            <a:ext cx="5492388" cy="21356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rplane aircraft transportation vehicle airline journey aviation flight mission launch airliner runway atlantis landing spaceship boeing takeoff astronauts spacecraft orbit space shuttle jet aircraft atmosphere of earth narrow body aircraft">
            <a:extLst>
              <a:ext uri="{FF2B5EF4-FFF2-40B4-BE49-F238E27FC236}">
                <a16:creationId xmlns:a16="http://schemas.microsoft.com/office/drawing/2014/main" id="{24B9EE20-7964-4FAD-A174-9EE91DCD8A6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311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02357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2690B-674F-408C-8BF2-379361526BEC}"/>
              </a:ext>
            </a:extLst>
          </p:cNvPr>
          <p:cNvPicPr>
            <a:picLocks noChangeAspect="1"/>
          </p:cNvPicPr>
          <p:nvPr/>
        </p:nvPicPr>
        <p:blipFill>
          <a:blip r:embed="rId2"/>
          <a:stretch>
            <a:fillRect/>
          </a:stretch>
        </p:blipFill>
        <p:spPr>
          <a:xfrm>
            <a:off x="838200" y="2015289"/>
            <a:ext cx="7710237" cy="2977816"/>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D4DCFBB9-9333-4F78-AC6A-6B09E2C17501}"/>
              </a:ext>
            </a:extLst>
          </p:cNvPr>
          <p:cNvPicPr>
            <a:picLocks noChangeAspect="1"/>
          </p:cNvPicPr>
          <p:nvPr/>
        </p:nvPicPr>
        <p:blipFill>
          <a:blip r:embed="rId3"/>
          <a:stretch>
            <a:fillRect/>
          </a:stretch>
        </p:blipFill>
        <p:spPr>
          <a:xfrm>
            <a:off x="838200" y="1425472"/>
            <a:ext cx="8251668" cy="370974"/>
          </a:xfrm>
          <a:prstGeom prst="rect">
            <a:avLst/>
          </a:prstGeom>
        </p:spPr>
        <p:style>
          <a:lnRef idx="0">
            <a:schemeClr val="accent3"/>
          </a:lnRef>
          <a:fillRef idx="3">
            <a:schemeClr val="accent3"/>
          </a:fillRef>
          <a:effectRef idx="3">
            <a:schemeClr val="accent3"/>
          </a:effectRef>
          <a:fontRef idx="minor">
            <a:schemeClr val="lt1"/>
          </a:fontRef>
        </p:style>
      </p:pic>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a:t>Code</a:t>
            </a:r>
          </a:p>
        </p:txBody>
      </p:sp>
    </p:spTree>
    <p:extLst>
      <p:ext uri="{BB962C8B-B14F-4D97-AF65-F5344CB8AC3E}">
        <p14:creationId xmlns:p14="http://schemas.microsoft.com/office/powerpoint/2010/main" val="388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nding">
            <a:hlinkClick r:id="" action="ppaction://media"/>
            <a:extLst>
              <a:ext uri="{FF2B5EF4-FFF2-40B4-BE49-F238E27FC236}">
                <a16:creationId xmlns:a16="http://schemas.microsoft.com/office/drawing/2014/main" id="{BF8A190D-ACC7-4C2D-B5F9-334068924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6844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nding.sbe">
            <a:hlinkClick r:id="" action="ppaction://media"/>
            <a:extLst>
              <a:ext uri="{FF2B5EF4-FFF2-40B4-BE49-F238E27FC236}">
                <a16:creationId xmlns:a16="http://schemas.microsoft.com/office/drawing/2014/main" id="{03DDEEBF-115F-433D-AEC9-EBD35733BF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104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smos airplane aircraft transportation vehicle airline aviation flight space mission nasa arrival airliner runway discovery landing spaceship approach boeing takeoff astronauts space shuttle air force jet aircraft drag chute atmosphere of earth narrow body aircraft aircraft engine mcdonnell douglas dc 9 boeing 717">
            <a:extLst>
              <a:ext uri="{FF2B5EF4-FFF2-40B4-BE49-F238E27FC236}">
                <a16:creationId xmlns:a16="http://schemas.microsoft.com/office/drawing/2014/main" id="{D86D3C79-C419-4F3C-AE21-0C74094E05F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
            <a:ext cx="12192000" cy="74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44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err="1"/>
              <a:t>ReceiveAndDelete</a:t>
            </a:r>
            <a:endParaRPr lang="en-CA" sz="2400"/>
          </a:p>
          <a:p>
            <a:pPr marL="457200" indent="-457200">
              <a:buFont typeface="+mj-lt"/>
              <a:buAutoNum type="arabicPeriod"/>
            </a:pPr>
            <a:r>
              <a:rPr lang="en-CA" sz="2400" err="1"/>
              <a:t>PeekLock</a:t>
            </a:r>
            <a:endParaRPr lang="en-CA" sz="2400"/>
          </a:p>
        </p:txBody>
      </p:sp>
    </p:spTree>
    <p:extLst>
      <p:ext uri="{BB962C8B-B14F-4D97-AF65-F5344CB8AC3E}">
        <p14:creationId xmlns:p14="http://schemas.microsoft.com/office/powerpoint/2010/main" val="4081758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a:t>
            </a:r>
          </a:p>
          <a:p>
            <a:pPr marL="0" indent="0">
              <a:buNone/>
            </a:pPr>
            <a:r>
              <a:rPr lang="en-CA" sz="2000" dirty="0" err="1">
                <a:solidFill>
                  <a:schemeClr val="bg1">
                    <a:lumMod val="50000"/>
                  </a:schemeClr>
                </a:solidFill>
              </a:rPr>
              <a:t>QueueClient</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a:t>
            </a:r>
          </a:p>
          <a:p>
            <a:pPr marL="0" indent="0">
              <a:buFont typeface="Arial" panose="020B0604020202020204" pitchFamily="34" charset="0"/>
              <a:buNone/>
            </a:pPr>
            <a:r>
              <a:rPr lang="en-CA" sz="2000" dirty="0" err="1">
                <a:solidFill>
                  <a:schemeClr val="bg1">
                    <a:lumMod val="50000"/>
                  </a:schemeClr>
                </a:solidFill>
              </a:rPr>
              <a:t>MessageReceiver</a:t>
            </a:r>
            <a:endParaRPr lang="en-CA" sz="2000" dirty="0">
              <a:solidFill>
                <a:schemeClr val="bg1">
                  <a:lumMod val="50000"/>
                </a:schemeClr>
              </a:solidFill>
            </a:endParaRPr>
          </a:p>
        </p:txBody>
      </p:sp>
      <p:pic>
        <p:nvPicPr>
          <p:cNvPr id="3" name="Picture 2">
            <a:extLst>
              <a:ext uri="{FF2B5EF4-FFF2-40B4-BE49-F238E27FC236}">
                <a16:creationId xmlns:a16="http://schemas.microsoft.com/office/drawing/2014/main" id="{3B3ABF16-8A04-41BB-A6FC-F125953CF069}"/>
              </a:ext>
            </a:extLst>
          </p:cNvPr>
          <p:cNvPicPr>
            <a:picLocks noChangeAspect="1"/>
          </p:cNvPicPr>
          <p:nvPr/>
        </p:nvPicPr>
        <p:blipFill>
          <a:blip r:embed="rId3"/>
          <a:stretch>
            <a:fillRect/>
          </a:stretch>
        </p:blipFill>
        <p:spPr>
          <a:xfrm>
            <a:off x="6444915" y="1917815"/>
            <a:ext cx="5448591" cy="632880"/>
          </a:xfrm>
          <a:prstGeom prst="rect">
            <a:avLst/>
          </a:prstGeom>
        </p:spPr>
        <p:style>
          <a:lnRef idx="0">
            <a:schemeClr val="accent3"/>
          </a:lnRef>
          <a:fillRef idx="3">
            <a:schemeClr val="accent3"/>
          </a:fillRef>
          <a:effectRef idx="3">
            <a:schemeClr val="accent3"/>
          </a:effectRef>
          <a:fontRef idx="minor">
            <a:schemeClr val="lt1"/>
          </a:fontRef>
        </p:style>
      </p:pic>
      <p:grpSp>
        <p:nvGrpSpPr>
          <p:cNvPr id="4" name="Group 3">
            <a:extLst>
              <a:ext uri="{FF2B5EF4-FFF2-40B4-BE49-F238E27FC236}">
                <a16:creationId xmlns:a16="http://schemas.microsoft.com/office/drawing/2014/main" id="{53F0598D-72A5-4D1C-A921-AA2E1DC2C21B}"/>
              </a:ext>
            </a:extLst>
          </p:cNvPr>
          <p:cNvGrpSpPr/>
          <p:nvPr/>
        </p:nvGrpSpPr>
        <p:grpSpPr>
          <a:xfrm>
            <a:off x="838200" y="1917815"/>
            <a:ext cx="4642262" cy="759211"/>
            <a:chOff x="838200" y="1917815"/>
            <a:chExt cx="4642262" cy="759211"/>
          </a:xfrm>
        </p:grpSpPr>
        <p:pic>
          <p:nvPicPr>
            <p:cNvPr id="5" name="Picture 4">
              <a:extLst>
                <a:ext uri="{FF2B5EF4-FFF2-40B4-BE49-F238E27FC236}">
                  <a16:creationId xmlns:a16="http://schemas.microsoft.com/office/drawing/2014/main" id="{5589B634-5E70-49C9-8C33-44B9FF33FC84}"/>
                </a:ext>
              </a:extLst>
            </p:cNvPr>
            <p:cNvPicPr>
              <a:picLocks noChangeAspect="1"/>
            </p:cNvPicPr>
            <p:nvPr/>
          </p:nvPicPr>
          <p:blipFill>
            <a:blip r:embed="rId4"/>
            <a:stretch>
              <a:fillRect/>
            </a:stretch>
          </p:blipFill>
          <p:spPr>
            <a:xfrm>
              <a:off x="838200" y="1917815"/>
              <a:ext cx="4642262" cy="759211"/>
            </a:xfrm>
            <a:prstGeom prst="rect">
              <a:avLst/>
            </a:prstGeom>
          </p:spPr>
          <p:style>
            <a:lnRef idx="0">
              <a:schemeClr val="accent3"/>
            </a:lnRef>
            <a:fillRef idx="3">
              <a:schemeClr val="accent3"/>
            </a:fillRef>
            <a:effectRef idx="3">
              <a:schemeClr val="accent3"/>
            </a:effectRef>
            <a:fontRef idx="minor">
              <a:schemeClr val="lt1"/>
            </a:fontRef>
          </p:style>
        </p:pic>
        <p:sp>
          <p:nvSpPr>
            <p:cNvPr id="2" name="Rectangle 1">
              <a:extLst>
                <a:ext uri="{FF2B5EF4-FFF2-40B4-BE49-F238E27FC236}">
                  <a16:creationId xmlns:a16="http://schemas.microsoft.com/office/drawing/2014/main" id="{0D94EE5E-1FE8-4ED4-8848-46569D52B34B}"/>
                </a:ext>
              </a:extLst>
            </p:cNvPr>
            <p:cNvSpPr/>
            <p:nvPr/>
          </p:nvSpPr>
          <p:spPr>
            <a:xfrm>
              <a:off x="3530138" y="2078182"/>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7" name="Rectangle 6">
              <a:extLst>
                <a:ext uri="{FF2B5EF4-FFF2-40B4-BE49-F238E27FC236}">
                  <a16:creationId xmlns:a16="http://schemas.microsoft.com/office/drawing/2014/main" id="{ED8B9F58-51E1-46CD-A92A-81072C75DE6F}"/>
                </a:ext>
              </a:extLst>
            </p:cNvPr>
            <p:cNvSpPr/>
            <p:nvPr/>
          </p:nvSpPr>
          <p:spPr>
            <a:xfrm>
              <a:off x="2402378" y="2285654"/>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9518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Big data streaming</a:t>
            </a:r>
          </a:p>
          <a:p>
            <a:pPr defTabSz="840201">
              <a:lnSpc>
                <a:spcPct val="90000"/>
              </a:lnSpc>
              <a:spcAft>
                <a:spcPts val="551"/>
              </a:spcAft>
              <a:defRPr/>
            </a:pPr>
            <a:endParaRPr lang="en-US" sz="1102" kern="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Cross-cloud</a:t>
            </a:r>
          </a:p>
          <a:p>
            <a:pPr algn="ctr" defTabSz="840201">
              <a:lnSpc>
                <a:spcPct val="90000"/>
              </a:lnSpc>
              <a:spcAft>
                <a:spcPts val="551"/>
              </a:spcAft>
              <a:defRPr/>
            </a:pPr>
            <a:r>
              <a:rPr lang="en-US" sz="1469" kern="0">
                <a:solidFill>
                  <a:schemeClr val="bg1">
                    <a:lumMod val="50000"/>
                  </a:schemeClr>
                </a:solidFill>
                <a:latin typeface="Segoe UI"/>
              </a:rPr>
              <a:t>reactive events</a:t>
            </a:r>
          </a:p>
          <a:p>
            <a:pPr defTabSz="840201">
              <a:lnSpc>
                <a:spcPct val="90000"/>
              </a:lnSpc>
              <a:spcAft>
                <a:spcPts val="551"/>
              </a:spcAft>
              <a:defRPr/>
            </a:pPr>
            <a:endParaRPr lang="en-US" sz="1102" kern="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a:solidFill>
                  <a:schemeClr val="bg1">
                    <a:lumMod val="50000"/>
                  </a:schemeClr>
                </a:solidFill>
                <a:latin typeface="Segoe UI"/>
              </a:rPr>
              <a:t>Simple task queues</a:t>
            </a:r>
          </a:p>
          <a:p>
            <a:pPr defTabSz="787688">
              <a:lnSpc>
                <a:spcPct val="90000"/>
              </a:lnSpc>
              <a:spcAft>
                <a:spcPts val="517"/>
              </a:spcAft>
              <a:defRPr/>
            </a:pPr>
            <a:endParaRPr lang="en-US" sz="1033" kern="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Events</a:t>
            </a: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Messages</a:t>
            </a:r>
          </a:p>
        </p:txBody>
      </p:sp>
      <p:pic>
        <p:nvPicPr>
          <p:cNvPr id="3" name="Picture 2">
            <a:extLst>
              <a:ext uri="{FF2B5EF4-FFF2-40B4-BE49-F238E27FC236}">
                <a16:creationId xmlns:a16="http://schemas.microsoft.com/office/drawing/2014/main" id="{ECA89475-0F2F-4B3D-89A6-B153A8CF6486}"/>
              </a:ext>
            </a:extLst>
          </p:cNvPr>
          <p:cNvPicPr>
            <a:picLocks noChangeAspect="1"/>
          </p:cNvPicPr>
          <p:nvPr/>
        </p:nvPicPr>
        <p:blipFill>
          <a:blip r:embed="rId7">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p:txBody>
          <a:bodyPr/>
          <a:lstStyle/>
          <a:p>
            <a:r>
              <a:rPr lang="en-CA"/>
              <a:t>User Callback</a:t>
            </a:r>
          </a:p>
        </p:txBody>
      </p:sp>
      <p:pic>
        <p:nvPicPr>
          <p:cNvPr id="5" name="Picture 4">
            <a:extLst>
              <a:ext uri="{FF2B5EF4-FFF2-40B4-BE49-F238E27FC236}">
                <a16:creationId xmlns:a16="http://schemas.microsoft.com/office/drawing/2014/main" id="{38F4B06B-03B9-43EA-BA20-8D5707239BA1}"/>
              </a:ext>
            </a:extLst>
          </p:cNvPr>
          <p:cNvPicPr>
            <a:picLocks noChangeAspect="1"/>
          </p:cNvPicPr>
          <p:nvPr/>
        </p:nvPicPr>
        <p:blipFill>
          <a:blip r:embed="rId3"/>
          <a:stretch>
            <a:fillRect/>
          </a:stretch>
        </p:blipFill>
        <p:spPr>
          <a:xfrm>
            <a:off x="838200" y="1523901"/>
            <a:ext cx="10234865" cy="484681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74064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ieving">
            <a:hlinkClick r:id="" action="ppaction://media"/>
            <a:extLst>
              <a:ext uri="{FF2B5EF4-FFF2-40B4-BE49-F238E27FC236}">
                <a16:creationId xmlns:a16="http://schemas.microsoft.com/office/drawing/2014/main" id="{AA5199A9-068C-4D00-A5CA-34B73AE532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230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ceiving.failed">
            <a:hlinkClick r:id="" action="ppaction://media"/>
            <a:extLst>
              <a:ext uri="{FF2B5EF4-FFF2-40B4-BE49-F238E27FC236}">
                <a16:creationId xmlns:a16="http://schemas.microsoft.com/office/drawing/2014/main" id="{80179A14-1164-4BDB-9916-B7F166FF30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208583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EA3-31A8-42A0-88BF-1CBC9C8E8B27}"/>
              </a:ext>
            </a:extLst>
          </p:cNvPr>
          <p:cNvSpPr>
            <a:spLocks noGrp="1"/>
          </p:cNvSpPr>
          <p:nvPr>
            <p:ph type="title"/>
          </p:nvPr>
        </p:nvSpPr>
        <p:spPr/>
        <p:txBody>
          <a:bodyPr/>
          <a:lstStyle/>
          <a:p>
            <a:r>
              <a:rPr lang="en-CA"/>
              <a:t>Clients vs Senders/Receivers</a:t>
            </a:r>
          </a:p>
        </p:txBody>
      </p:sp>
      <p:sp>
        <p:nvSpPr>
          <p:cNvPr id="3" name="TextBox 2">
            <a:extLst>
              <a:ext uri="{FF2B5EF4-FFF2-40B4-BE49-F238E27FC236}">
                <a16:creationId xmlns:a16="http://schemas.microsoft.com/office/drawing/2014/main" id="{6F2DEFC4-0920-4341-82F2-106F0EFD9F58}"/>
              </a:ext>
            </a:extLst>
          </p:cNvPr>
          <p:cNvSpPr txBox="1"/>
          <p:nvPr/>
        </p:nvSpPr>
        <p:spPr>
          <a:xfrm>
            <a:off x="2664996" y="2736502"/>
            <a:ext cx="3609474" cy="1384995"/>
          </a:xfrm>
          <a:prstGeom prst="rect">
            <a:avLst/>
          </a:prstGeom>
          <a:noFill/>
        </p:spPr>
        <p:txBody>
          <a:bodyPr wrap="square" rtlCol="0">
            <a:spAutoFit/>
          </a:bodyPr>
          <a:lstStyle/>
          <a:p>
            <a:r>
              <a:rPr lang="en-CA" sz="2800" err="1"/>
              <a:t>QueueClient</a:t>
            </a:r>
            <a:endParaRPr lang="en-CA" sz="2800"/>
          </a:p>
          <a:p>
            <a:r>
              <a:rPr lang="en-CA" sz="2800" err="1"/>
              <a:t>TopicClient</a:t>
            </a:r>
            <a:endParaRPr lang="en-CA" sz="2800"/>
          </a:p>
          <a:p>
            <a:r>
              <a:rPr lang="en-CA" sz="2800" err="1"/>
              <a:t>SubscriptionClient</a:t>
            </a:r>
            <a:endParaRPr lang="en-CA" sz="2800"/>
          </a:p>
        </p:txBody>
      </p:sp>
      <p:sp>
        <p:nvSpPr>
          <p:cNvPr id="4" name="TextBox 3">
            <a:extLst>
              <a:ext uri="{FF2B5EF4-FFF2-40B4-BE49-F238E27FC236}">
                <a16:creationId xmlns:a16="http://schemas.microsoft.com/office/drawing/2014/main" id="{D3CA71CD-1BBC-425A-8255-3AAD9AEB8283}"/>
              </a:ext>
            </a:extLst>
          </p:cNvPr>
          <p:cNvSpPr txBox="1"/>
          <p:nvPr/>
        </p:nvSpPr>
        <p:spPr>
          <a:xfrm>
            <a:off x="6334628" y="2951946"/>
            <a:ext cx="3609474" cy="954107"/>
          </a:xfrm>
          <a:prstGeom prst="rect">
            <a:avLst/>
          </a:prstGeom>
          <a:noFill/>
        </p:spPr>
        <p:txBody>
          <a:bodyPr wrap="square" rtlCol="0">
            <a:spAutoFit/>
          </a:bodyPr>
          <a:lstStyle/>
          <a:p>
            <a:r>
              <a:rPr lang="en-CA" sz="2800" err="1">
                <a:solidFill>
                  <a:schemeClr val="tx1">
                    <a:lumMod val="50000"/>
                    <a:lumOff val="50000"/>
                  </a:schemeClr>
                </a:solidFill>
              </a:rPr>
              <a:t>MessageSender</a:t>
            </a:r>
            <a:endParaRPr lang="en-CA" sz="2800">
              <a:solidFill>
                <a:schemeClr val="tx1">
                  <a:lumMod val="50000"/>
                  <a:lumOff val="50000"/>
                </a:schemeClr>
              </a:solidFill>
            </a:endParaRPr>
          </a:p>
          <a:p>
            <a:r>
              <a:rPr lang="en-CA" sz="2800" err="1">
                <a:solidFill>
                  <a:schemeClr val="tx1">
                    <a:lumMod val="50000"/>
                    <a:lumOff val="50000"/>
                  </a:schemeClr>
                </a:solidFill>
              </a:rPr>
              <a:t>MessageReceiver</a:t>
            </a:r>
            <a:endParaRPr lang="en-CA" sz="2800">
              <a:solidFill>
                <a:schemeClr val="tx1">
                  <a:lumMod val="50000"/>
                  <a:lumOff val="50000"/>
                </a:schemeClr>
              </a:solidFill>
            </a:endParaRPr>
          </a:p>
        </p:txBody>
      </p:sp>
    </p:spTree>
    <p:extLst>
      <p:ext uri="{BB962C8B-B14F-4D97-AF65-F5344CB8AC3E}">
        <p14:creationId xmlns:p14="http://schemas.microsoft.com/office/powerpoint/2010/main" val="158280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puter technology cable internet line food produce macro yellow banana switch patch nsa rj hardware hub ethernet administration clutter connection monitoring network data plug lan data processing distributor edp network cables patch cable lan cable network connector rj 45 rj45 banana family">
            <a:extLst>
              <a:ext uri="{FF2B5EF4-FFF2-40B4-BE49-F238E27FC236}">
                <a16:creationId xmlns:a16="http://schemas.microsoft.com/office/drawing/2014/main" id="{72F2ADEF-FDC7-4100-B9DE-B7E6C6187CC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641203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a:t>Connection String vs Connection </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 string</a:t>
            </a:r>
          </a:p>
        </p:txBody>
      </p:sp>
      <p:pic>
        <p:nvPicPr>
          <p:cNvPr id="3" name="Picture 2">
            <a:extLst>
              <a:ext uri="{FF2B5EF4-FFF2-40B4-BE49-F238E27FC236}">
                <a16:creationId xmlns:a16="http://schemas.microsoft.com/office/drawing/2014/main" id="{CD2F38AD-88A6-4EE8-9156-1032148C165F}"/>
              </a:ext>
            </a:extLst>
          </p:cNvPr>
          <p:cNvPicPr>
            <a:picLocks noChangeAspect="1"/>
          </p:cNvPicPr>
          <p:nvPr/>
        </p:nvPicPr>
        <p:blipFill>
          <a:blip r:embed="rId2"/>
          <a:stretch>
            <a:fillRect/>
          </a:stretch>
        </p:blipFill>
        <p:spPr>
          <a:xfrm>
            <a:off x="838199" y="1564086"/>
            <a:ext cx="8625786" cy="125044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24360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a:t>
            </a:r>
          </a:p>
        </p:txBody>
      </p:sp>
      <p:pic>
        <p:nvPicPr>
          <p:cNvPr id="9" name="Picture 8">
            <a:extLst>
              <a:ext uri="{FF2B5EF4-FFF2-40B4-BE49-F238E27FC236}">
                <a16:creationId xmlns:a16="http://schemas.microsoft.com/office/drawing/2014/main" id="{CA6D1311-3C8F-4E91-8AE9-74FA6DCCD707}"/>
              </a:ext>
            </a:extLst>
          </p:cNvPr>
          <p:cNvPicPr>
            <a:picLocks noChangeAspect="1"/>
          </p:cNvPicPr>
          <p:nvPr/>
        </p:nvPicPr>
        <p:blipFill>
          <a:blip r:embed="rId2"/>
          <a:stretch>
            <a:fillRect/>
          </a:stretch>
        </p:blipFill>
        <p:spPr>
          <a:xfrm>
            <a:off x="838200" y="1556017"/>
            <a:ext cx="7395712" cy="162168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96901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nection">
            <a:hlinkClick r:id="" action="ppaction://media"/>
            <a:extLst>
              <a:ext uri="{FF2B5EF4-FFF2-40B4-BE49-F238E27FC236}">
                <a16:creationId xmlns:a16="http://schemas.microsoft.com/office/drawing/2014/main" id="{0D822075-BF07-4B74-B348-BF51E736CD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9301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ewspaper pattern line interior design art departure design text plan document shape schedule pay window covering departure times">
            <a:extLst>
              <a:ext uri="{FF2B5EF4-FFF2-40B4-BE49-F238E27FC236}">
                <a16:creationId xmlns:a16="http://schemas.microsoft.com/office/drawing/2014/main" id="{E80AADCD-D32D-40B4-AF96-CA1814F5191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6469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ss, outdoor, table, sitting&#10;&#10;Description automatically generated">
            <a:extLst>
              <a:ext uri="{FF2B5EF4-FFF2-40B4-BE49-F238E27FC236}">
                <a16:creationId xmlns:a16="http://schemas.microsoft.com/office/drawing/2014/main" id="{97CDBD74-98CC-42F7-A390-B3D58F47ED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10067"/>
            <a:ext cx="12192000" cy="8078134"/>
          </a:xfrm>
          <a:prstGeom prst="rect">
            <a:avLst/>
          </a:prstGeom>
        </p:spPr>
      </p:pic>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65000"/>
                  </a:schemeClr>
                </a:solidFill>
              </a:rPr>
              <a:t>Basic</a:t>
            </a:r>
            <a:endParaRPr lang="en-CA" b="1">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50000"/>
                  </a:schemeClr>
                </a:solidFill>
              </a:rPr>
              <a:t>Standard</a:t>
            </a:r>
            <a:endParaRPr lang="en-CA" b="1">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Premium</a:t>
            </a:r>
            <a:endParaRPr lang="en-CA" b="1"/>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Provisioned</a:t>
            </a:r>
          </a:p>
        </p:txBody>
      </p:sp>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w/o a receipt</a:t>
            </a:r>
          </a:p>
        </p:txBody>
      </p:sp>
      <p:pic>
        <p:nvPicPr>
          <p:cNvPr id="5" name="Picture 4">
            <a:extLst>
              <a:ext uri="{FF2B5EF4-FFF2-40B4-BE49-F238E27FC236}">
                <a16:creationId xmlns:a16="http://schemas.microsoft.com/office/drawing/2014/main" id="{BFE41654-96D4-46E7-A42C-E88C41754ECC}"/>
              </a:ext>
            </a:extLst>
          </p:cNvPr>
          <p:cNvPicPr>
            <a:picLocks noChangeAspect="1"/>
          </p:cNvPicPr>
          <p:nvPr/>
        </p:nvPicPr>
        <p:blipFill>
          <a:blip r:embed="rId2"/>
          <a:stretch>
            <a:fillRect/>
          </a:stretch>
        </p:blipFill>
        <p:spPr>
          <a:xfrm>
            <a:off x="838200" y="1690687"/>
            <a:ext cx="9269540" cy="132556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02255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with a receipt</a:t>
            </a:r>
          </a:p>
        </p:txBody>
      </p:sp>
      <p:pic>
        <p:nvPicPr>
          <p:cNvPr id="7" name="Picture 6">
            <a:extLst>
              <a:ext uri="{FF2B5EF4-FFF2-40B4-BE49-F238E27FC236}">
                <a16:creationId xmlns:a16="http://schemas.microsoft.com/office/drawing/2014/main" id="{74FD04A2-48E4-40B4-A41E-84C87541CF98}"/>
              </a:ext>
            </a:extLst>
          </p:cNvPr>
          <p:cNvPicPr>
            <a:picLocks noChangeAspect="1"/>
          </p:cNvPicPr>
          <p:nvPr/>
        </p:nvPicPr>
        <p:blipFill>
          <a:blip r:embed="rId2"/>
          <a:stretch>
            <a:fillRect/>
          </a:stretch>
        </p:blipFill>
        <p:spPr>
          <a:xfrm>
            <a:off x="838200" y="1690686"/>
            <a:ext cx="10193722" cy="1852614"/>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037848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heduling">
            <a:hlinkClick r:id="" action="ppaction://media"/>
            <a:extLst>
              <a:ext uri="{FF2B5EF4-FFF2-40B4-BE49-F238E27FC236}">
                <a16:creationId xmlns:a16="http://schemas.microsoft.com/office/drawing/2014/main" id="{736951CA-FC74-4FFF-8EA7-1AF612B9D0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2264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d silhouette light white glass clock time atmosphere mystical newspaper love decoration pattern food red symbol produce shadow romance romantic human drink pink red wine decor artwork deco wine glass jewellery art decorative beautiful silhouettes mood hourglass form hours forward stemware pay egg timer time travel amount of time">
            <a:extLst>
              <a:ext uri="{FF2B5EF4-FFF2-40B4-BE49-F238E27FC236}">
                <a16:creationId xmlns:a16="http://schemas.microsoft.com/office/drawing/2014/main" id="{FF586BE9-A496-4196-8162-DE3450FA49B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1" y="-38793"/>
            <a:ext cx="12192000" cy="8198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Expiry</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38096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25E8FC-EB4E-47FD-9267-37D41D02CEAB}"/>
              </a:ext>
            </a:extLst>
          </p:cNvPr>
          <p:cNvPicPr>
            <a:picLocks noChangeAspect="1"/>
          </p:cNvPicPr>
          <p:nvPr/>
        </p:nvPicPr>
        <p:blipFill>
          <a:blip r:embed="rId3"/>
          <a:stretch>
            <a:fillRect/>
          </a:stretch>
        </p:blipFill>
        <p:spPr>
          <a:xfrm>
            <a:off x="802105" y="487548"/>
            <a:ext cx="7939490" cy="301364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595845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e">
            <a:hlinkClick r:id="" action="ppaction://media"/>
            <a:extLst>
              <a:ext uri="{FF2B5EF4-FFF2-40B4-BE49-F238E27FC236}">
                <a16:creationId xmlns:a16="http://schemas.microsoft.com/office/drawing/2014/main" id="{922048C6-CE54-4B6E-AE43-D2279349A2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221799" cy="6858000"/>
          </a:xfrm>
          <a:prstGeom prst="rect">
            <a:avLst/>
          </a:prstGeom>
        </p:spPr>
      </p:pic>
    </p:spTree>
    <p:extLst>
      <p:ext uri="{BB962C8B-B14F-4D97-AF65-F5344CB8AC3E}">
        <p14:creationId xmlns:p14="http://schemas.microsoft.com/office/powerpoint/2010/main" val="26405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media.defense.gov/2014/Apr/03/2000788042/-1/-1/0/140327-M-JF010-001.JPG">
            <a:extLst>
              <a:ext uri="{FF2B5EF4-FFF2-40B4-BE49-F238E27FC236}">
                <a16:creationId xmlns:a16="http://schemas.microsoft.com/office/drawing/2014/main" id="{F493E305-AAA2-4122-A374-8DA008F60D9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506471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7" name="Rectangle 6">
            <a:extLst>
              <a:ext uri="{FF2B5EF4-FFF2-40B4-BE49-F238E27FC236}">
                <a16:creationId xmlns:a16="http://schemas.microsoft.com/office/drawing/2014/main" id="{F051EEB7-06A9-41F5-861A-2971BA346AD6}"/>
              </a:ext>
            </a:extLst>
          </p:cNvPr>
          <p:cNvSpPr/>
          <p:nvPr/>
        </p:nvSpPr>
        <p:spPr>
          <a:xfrm>
            <a:off x="578955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flipV="1">
            <a:off x="6770133"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031819"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11" name="Rectangle 10">
            <a:extLst>
              <a:ext uri="{FF2B5EF4-FFF2-40B4-BE49-F238E27FC236}">
                <a16:creationId xmlns:a16="http://schemas.microsoft.com/office/drawing/2014/main" id="{AE4B8278-692F-46DF-BC0A-02F978A2C6CE}"/>
              </a:ext>
            </a:extLst>
          </p:cNvPr>
          <p:cNvSpPr/>
          <p:nvPr/>
        </p:nvSpPr>
        <p:spPr>
          <a:xfrm>
            <a:off x="8274080"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2" name="Rectangle 11">
            <a:extLst>
              <a:ext uri="{FF2B5EF4-FFF2-40B4-BE49-F238E27FC236}">
                <a16:creationId xmlns:a16="http://schemas.microsoft.com/office/drawing/2014/main" id="{FF38034B-9965-4826-AB3D-E2659A81221A}"/>
              </a:ext>
            </a:extLst>
          </p:cNvPr>
          <p:cNvSpPr/>
          <p:nvPr/>
        </p:nvSpPr>
        <p:spPr>
          <a:xfrm>
            <a:off x="9518253"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12393"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flipV="1">
            <a:off x="9254654"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58601"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flipV="1">
            <a:off x="10498827"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2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orwarding">
            <a:hlinkClick r:id="" action="ppaction://media"/>
            <a:extLst>
              <a:ext uri="{FF2B5EF4-FFF2-40B4-BE49-F238E27FC236}">
                <a16:creationId xmlns:a16="http://schemas.microsoft.com/office/drawing/2014/main" id="{2B7EA517-6F68-4911-8172-21C635204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838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16" name="Rectangle 15">
            <a:extLst>
              <a:ext uri="{FF2B5EF4-FFF2-40B4-BE49-F238E27FC236}">
                <a16:creationId xmlns:a16="http://schemas.microsoft.com/office/drawing/2014/main" id="{F13B3DA1-9403-46E2-9DEE-A5D9A7B0EF02}"/>
              </a:ext>
            </a:extLst>
          </p:cNvPr>
          <p:cNvSpPr/>
          <p:nvPr/>
        </p:nvSpPr>
        <p:spPr>
          <a:xfrm>
            <a:off x="11547307" y="3266716"/>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5</a:t>
            </a:r>
          </a:p>
        </p:txBody>
      </p:sp>
      <p:cxnSp>
        <p:nvCxnSpPr>
          <p:cNvPr id="8" name="Straight Arrow Connector 7">
            <a:extLst>
              <a:ext uri="{FF2B5EF4-FFF2-40B4-BE49-F238E27FC236}">
                <a16:creationId xmlns:a16="http://schemas.microsoft.com/office/drawing/2014/main" id="{8C2A0755-ACC6-4EBB-828A-5624B35511B9}"/>
              </a:ext>
            </a:extLst>
          </p:cNvPr>
          <p:cNvCxnSpPr>
            <a:cxnSpLocks/>
            <a:stCxn id="28" idx="3"/>
            <a:endCxn id="16" idx="1"/>
          </p:cNvCxnSpPr>
          <p:nvPr/>
        </p:nvCxnSpPr>
        <p:spPr>
          <a:xfrm>
            <a:off x="11267574" y="3534419"/>
            <a:ext cx="279733" cy="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C479C3-B0A3-4215-BE0E-B9F207387B0E}"/>
              </a:ext>
            </a:extLst>
          </p:cNvPr>
          <p:cNvSpPr/>
          <p:nvPr/>
        </p:nvSpPr>
        <p:spPr>
          <a:xfrm>
            <a:off x="5317958"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19" name="Straight Arrow Connector 18">
            <a:extLst>
              <a:ext uri="{FF2B5EF4-FFF2-40B4-BE49-F238E27FC236}">
                <a16:creationId xmlns:a16="http://schemas.microsoft.com/office/drawing/2014/main" id="{E8C48969-C987-4D3F-9D80-70950CB0D090}"/>
              </a:ext>
            </a:extLst>
          </p:cNvPr>
          <p:cNvCxnSpPr>
            <a:cxnSpLocks/>
            <a:stCxn id="18" idx="3"/>
            <a:endCxn id="20" idx="1"/>
          </p:cNvCxnSpPr>
          <p:nvPr/>
        </p:nvCxnSpPr>
        <p:spPr>
          <a:xfrm flipV="1">
            <a:off x="6298532"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CC5C19F-772F-4DFC-BE89-5E45DC1F0806}"/>
              </a:ext>
            </a:extLst>
          </p:cNvPr>
          <p:cNvSpPr/>
          <p:nvPr/>
        </p:nvSpPr>
        <p:spPr>
          <a:xfrm>
            <a:off x="6560218"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21" name="Rectangle 20">
            <a:extLst>
              <a:ext uri="{FF2B5EF4-FFF2-40B4-BE49-F238E27FC236}">
                <a16:creationId xmlns:a16="http://schemas.microsoft.com/office/drawing/2014/main" id="{1A15DB98-27DA-4506-9FC6-8E6AA71CFDAA}"/>
              </a:ext>
            </a:extLst>
          </p:cNvPr>
          <p:cNvSpPr/>
          <p:nvPr/>
        </p:nvSpPr>
        <p:spPr>
          <a:xfrm>
            <a:off x="780247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23" name="Rectangle 22">
            <a:extLst>
              <a:ext uri="{FF2B5EF4-FFF2-40B4-BE49-F238E27FC236}">
                <a16:creationId xmlns:a16="http://schemas.microsoft.com/office/drawing/2014/main" id="{43F02416-D343-46C6-ABBB-018F2AAB080E}"/>
              </a:ext>
            </a:extLst>
          </p:cNvPr>
          <p:cNvSpPr/>
          <p:nvPr/>
        </p:nvSpPr>
        <p:spPr>
          <a:xfrm>
            <a:off x="9046652"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26" name="Straight Arrow Connector 25">
            <a:extLst>
              <a:ext uri="{FF2B5EF4-FFF2-40B4-BE49-F238E27FC236}">
                <a16:creationId xmlns:a16="http://schemas.microsoft.com/office/drawing/2014/main" id="{CE91A74E-0681-4CCE-8B9D-B4ACEA157D5C}"/>
              </a:ext>
            </a:extLst>
          </p:cNvPr>
          <p:cNvCxnSpPr>
            <a:stCxn id="20" idx="3"/>
            <a:endCxn id="21" idx="1"/>
          </p:cNvCxnSpPr>
          <p:nvPr/>
        </p:nvCxnSpPr>
        <p:spPr>
          <a:xfrm>
            <a:off x="7540792"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2A15E3-CA3F-4D06-B4DF-4700B1552B94}"/>
              </a:ext>
            </a:extLst>
          </p:cNvPr>
          <p:cNvCxnSpPr>
            <a:stCxn id="21" idx="3"/>
            <a:endCxn id="23" idx="1"/>
          </p:cNvCxnSpPr>
          <p:nvPr/>
        </p:nvCxnSpPr>
        <p:spPr>
          <a:xfrm flipV="1">
            <a:off x="8783053"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B01B6-2E7A-4392-A596-0237D16B7352}"/>
              </a:ext>
            </a:extLst>
          </p:cNvPr>
          <p:cNvSpPr/>
          <p:nvPr/>
        </p:nvSpPr>
        <p:spPr>
          <a:xfrm>
            <a:off x="10287000"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9" name="Straight Arrow Connector 28">
            <a:extLst>
              <a:ext uri="{FF2B5EF4-FFF2-40B4-BE49-F238E27FC236}">
                <a16:creationId xmlns:a16="http://schemas.microsoft.com/office/drawing/2014/main" id="{4F15AE52-25E5-4559-96E9-7D6570997951}"/>
              </a:ext>
            </a:extLst>
          </p:cNvPr>
          <p:cNvCxnSpPr>
            <a:stCxn id="23" idx="3"/>
            <a:endCxn id="28" idx="1"/>
          </p:cNvCxnSpPr>
          <p:nvPr/>
        </p:nvCxnSpPr>
        <p:spPr>
          <a:xfrm flipV="1">
            <a:off x="10027226"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ABD7E33-CFB6-4147-AE31-E76896442E4D}"/>
              </a:ext>
            </a:extLst>
          </p:cNvPr>
          <p:cNvPicPr>
            <a:picLocks noChangeAspect="1"/>
          </p:cNvPicPr>
          <p:nvPr/>
        </p:nvPicPr>
        <p:blipFill>
          <a:blip r:embed="rId3"/>
          <a:stretch>
            <a:fillRect/>
          </a:stretch>
        </p:blipFill>
        <p:spPr>
          <a:xfrm>
            <a:off x="6174879" y="487548"/>
            <a:ext cx="4602408" cy="1316142"/>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57367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e restaurant cute france drink waiter alcohol wine bottle fig spain bottles funny germany control upper serve wines weinstube butler">
            <a:extLst>
              <a:ext uri="{FF2B5EF4-FFF2-40B4-BE49-F238E27FC236}">
                <a16:creationId xmlns:a16="http://schemas.microsoft.com/office/drawing/2014/main" id="{7ACE17D4-57D3-405F-AF6C-143BE7D7D76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.NET</a:t>
            </a:r>
            <a:endParaRPr lang="en-CA" b="1"/>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Java</a:t>
            </a:r>
            <a:endParaRPr lang="en-CA" b="1"/>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Python</a:t>
            </a:r>
            <a:endParaRPr lang="en-CA" b="1"/>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NodeJS</a:t>
            </a:r>
            <a:endParaRPr lang="en-CA" b="1"/>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Ruby</a:t>
            </a:r>
            <a:endParaRPr lang="en-CA" b="1"/>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PHP</a:t>
            </a:r>
            <a:endParaRPr lang="en-CA" b="1"/>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Project">
            <a:hlinkClick r:id="" action="ppaction://media"/>
            <a:extLst>
              <a:ext uri="{FF2B5EF4-FFF2-40B4-BE49-F238E27FC236}">
                <a16:creationId xmlns:a16="http://schemas.microsoft.com/office/drawing/2014/main" id="{CA34F1B9-EEF8-46E8-9F22-AC8C5F7355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137049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a:xfrm>
            <a:off x="-153966" y="4592321"/>
            <a:ext cx="12447566" cy="1500187"/>
          </a:xfrm>
        </p:spPr>
        <p:txBody>
          <a:bodyPr/>
          <a:lstStyle/>
          <a:p>
            <a:r>
              <a:rPr lang="fr-FR">
                <a:solidFill>
                  <a:schemeClr val="tx1">
                    <a:lumMod val="50000"/>
                    <a:lumOff val="50000"/>
                  </a:schemeClr>
                </a:solidFill>
              </a:rPr>
              <a:t>queue/$</a:t>
            </a:r>
            <a:r>
              <a:rPr lang="fr-FR" err="1">
                <a:solidFill>
                  <a:schemeClr val="tx1">
                    <a:lumMod val="50000"/>
                    <a:lumOff val="50000"/>
                  </a:schemeClr>
                </a:solidFill>
              </a:rPr>
              <a:t>DeadLetterQueue</a:t>
            </a:r>
            <a:endParaRPr lang="fr-FR">
              <a:solidFill>
                <a:schemeClr val="tx1">
                  <a:lumMod val="50000"/>
                  <a:lumOff val="50000"/>
                </a:schemeClr>
              </a:solidFill>
            </a:endParaRPr>
          </a:p>
        </p:txBody>
      </p:sp>
      <p:pic>
        <p:nvPicPr>
          <p:cNvPr id="10242" name="Picture 2" descr="tree nature post number old insect metal box garden mailbox weathered letter box shrubs mail box letters twelve beehive letter boxes post mail box man made object">
            <a:extLst>
              <a:ext uri="{FF2B5EF4-FFF2-40B4-BE49-F238E27FC236}">
                <a16:creationId xmlns:a16="http://schemas.microsoft.com/office/drawing/2014/main" id="{25C6D2A7-B7F8-456F-80F0-0F729D5D7C5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85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a:t>Message Dead-lettering</a:t>
            </a:r>
          </a:p>
        </p:txBody>
      </p:sp>
    </p:spTree>
    <p:extLst>
      <p:ext uri="{BB962C8B-B14F-4D97-AF65-F5344CB8AC3E}">
        <p14:creationId xmlns:p14="http://schemas.microsoft.com/office/powerpoint/2010/main" val="3068480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a:t>Setup</a:t>
            </a:r>
          </a:p>
        </p:txBody>
      </p:sp>
      <p:pic>
        <p:nvPicPr>
          <p:cNvPr id="5" name="Picture 4">
            <a:extLst>
              <a:ext uri="{FF2B5EF4-FFF2-40B4-BE49-F238E27FC236}">
                <a16:creationId xmlns:a16="http://schemas.microsoft.com/office/drawing/2014/main" id="{9D1FC390-F19B-48E7-9C12-E63D73A8888D}"/>
              </a:ext>
            </a:extLst>
          </p:cNvPr>
          <p:cNvPicPr>
            <a:picLocks noChangeAspect="1"/>
          </p:cNvPicPr>
          <p:nvPr/>
        </p:nvPicPr>
        <p:blipFill>
          <a:blip r:embed="rId2"/>
          <a:stretch>
            <a:fillRect/>
          </a:stretch>
        </p:blipFill>
        <p:spPr>
          <a:xfrm>
            <a:off x="838200" y="1496405"/>
            <a:ext cx="6063380" cy="1060306"/>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E83DC40F-EDFF-42AB-A31A-BC30BC8D2F5C}"/>
              </a:ext>
            </a:extLst>
          </p:cNvPr>
          <p:cNvPicPr>
            <a:picLocks noChangeAspect="1"/>
          </p:cNvPicPr>
          <p:nvPr/>
        </p:nvPicPr>
        <p:blipFill>
          <a:blip r:embed="rId3"/>
          <a:stretch>
            <a:fillRect/>
          </a:stretch>
        </p:blipFill>
        <p:spPr>
          <a:xfrm>
            <a:off x="838200" y="2713708"/>
            <a:ext cx="5257800" cy="381552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074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Message pump</a:t>
            </a:r>
          </a:p>
        </p:txBody>
      </p:sp>
      <p:pic>
        <p:nvPicPr>
          <p:cNvPr id="5" name="Picture 4">
            <a:extLst>
              <a:ext uri="{FF2B5EF4-FFF2-40B4-BE49-F238E27FC236}">
                <a16:creationId xmlns:a16="http://schemas.microsoft.com/office/drawing/2014/main" id="{97CE7D36-1883-4365-84B8-69863BB79C95}"/>
              </a:ext>
            </a:extLst>
          </p:cNvPr>
          <p:cNvPicPr>
            <a:picLocks noChangeAspect="1"/>
          </p:cNvPicPr>
          <p:nvPr/>
        </p:nvPicPr>
        <p:blipFill>
          <a:blip r:embed="rId2"/>
          <a:stretch>
            <a:fillRect/>
          </a:stretch>
        </p:blipFill>
        <p:spPr>
          <a:xfrm>
            <a:off x="838200" y="1496405"/>
            <a:ext cx="8668134" cy="524537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571552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lq">
            <a:hlinkClick r:id="" action="ppaction://media"/>
            <a:extLst>
              <a:ext uri="{FF2B5EF4-FFF2-40B4-BE49-F238E27FC236}">
                <a16:creationId xmlns:a16="http://schemas.microsoft.com/office/drawing/2014/main" id="{EE5F72A3-6750-4149-B718-17A3906AFD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600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ater sky technology wind antenna line tower mast communication signal blue street light electricity lighting satellite energy broadcast engineering infrastructure light fixture broadcasting cellular transmission frequency transmitter telecommunication transmit atmosphere of earth">
            <a:extLst>
              <a:ext uri="{FF2B5EF4-FFF2-40B4-BE49-F238E27FC236}">
                <a16:creationId xmlns:a16="http://schemas.microsoft.com/office/drawing/2014/main" id="{6DD68568-16E3-464C-AFD3-004323B7AB2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328692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a:t>Senders only knows Topics</a:t>
            </a:r>
          </a:p>
          <a:p>
            <a:pPr marL="285750" indent="-285750">
              <a:buFont typeface="Arial" panose="020B0604020202020204" pitchFamily="34" charset="0"/>
              <a:buChar char="•"/>
            </a:pPr>
            <a:r>
              <a:rPr lang="en-CA" sz="2400"/>
              <a:t>Receivers only know about Subscriptions</a:t>
            </a:r>
          </a:p>
          <a:p>
            <a:pPr marL="285750" indent="-285750">
              <a:buFont typeface="Arial" panose="020B0604020202020204" pitchFamily="34" charset="0"/>
              <a:buChar char="•"/>
            </a:pPr>
            <a:r>
              <a:rPr lang="en-CA" sz="2400"/>
              <a:t>Subscriptions have Filters (rules) and Actions</a:t>
            </a:r>
          </a:p>
          <a:p>
            <a:pPr marL="285750" indent="-285750">
              <a:buFont typeface="Arial" panose="020B0604020202020204" pitchFamily="34" charset="0"/>
              <a:buChar char="•"/>
            </a:pPr>
            <a:r>
              <a:rPr lang="en-CA" sz="2400"/>
              <a:t>Rules evaluated using OR logic</a:t>
            </a:r>
          </a:p>
          <a:p>
            <a:pPr marL="285750" indent="-285750">
              <a:buFont typeface="Arial" panose="020B0604020202020204" pitchFamily="34" charset="0"/>
              <a:buChar char="•"/>
            </a:pPr>
            <a:endParaRPr lang="en-CA" sz="240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SQL</a:t>
            </a:r>
          </a:p>
          <a:p>
            <a:pPr algn="ctr"/>
            <a:r>
              <a:rPr lang="en-CA">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Boolean</a:t>
            </a:r>
          </a:p>
          <a:p>
            <a:pPr algn="ctr"/>
            <a:r>
              <a:rPr lang="en-CA">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Correlation</a:t>
            </a:r>
          </a:p>
          <a:p>
            <a:pPr algn="ctr"/>
            <a:r>
              <a:rPr lang="en-CA">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378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a:t>Correlation is faster than SQL</a:t>
            </a:r>
          </a:p>
          <a:p>
            <a:r>
              <a:rPr lang="en-CA"/>
              <a:t>No short-circuiting for SQL</a:t>
            </a:r>
          </a:p>
        </p:txBody>
      </p:sp>
    </p:spTree>
    <p:extLst>
      <p:ext uri="{BB962C8B-B14F-4D97-AF65-F5344CB8AC3E}">
        <p14:creationId xmlns:p14="http://schemas.microsoft.com/office/powerpoint/2010/main" val="1196135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wing post umbrella communication paper material envelope message letters leave address mailing penpal send pen pal envelopes airmail amount of paper">
            <a:extLst>
              <a:ext uri="{FF2B5EF4-FFF2-40B4-BE49-F238E27FC236}">
                <a16:creationId xmlns:a16="http://schemas.microsoft.com/office/drawing/2014/main" id="{9671E417-7DBE-42FE-BCBF-F8D6F3710D4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110835"/>
            <a:ext cx="12192000" cy="756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56531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9E04E1-0A6B-4C06-8433-876AC45CC51D}"/>
              </a:ext>
            </a:extLst>
          </p:cNvPr>
          <p:cNvPicPr>
            <a:picLocks noChangeAspect="1"/>
          </p:cNvPicPr>
          <p:nvPr/>
        </p:nvPicPr>
        <p:blipFill>
          <a:blip r:embed="rId2">
            <a:alphaModFix amt="35000"/>
          </a:blip>
          <a:stretch>
            <a:fillRect/>
          </a:stretch>
        </p:blipFill>
        <p:spPr>
          <a:xfrm>
            <a:off x="0" y="-2759391"/>
            <a:ext cx="12192000" cy="9617391"/>
          </a:xfrm>
          <a:prstGeom prst="rect">
            <a:avLst/>
          </a:prstGeom>
        </p:spPr>
      </p:pic>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80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a:t>Sending a batch</a:t>
            </a:r>
          </a:p>
        </p:txBody>
      </p:sp>
      <p:pic>
        <p:nvPicPr>
          <p:cNvPr id="5" name="Picture 4">
            <a:extLst>
              <a:ext uri="{FF2B5EF4-FFF2-40B4-BE49-F238E27FC236}">
                <a16:creationId xmlns:a16="http://schemas.microsoft.com/office/drawing/2014/main" id="{ED958F6F-40F2-47CC-B6C6-CE6DB963FF88}"/>
              </a:ext>
            </a:extLst>
          </p:cNvPr>
          <p:cNvPicPr>
            <a:picLocks noChangeAspect="1"/>
          </p:cNvPicPr>
          <p:nvPr/>
        </p:nvPicPr>
        <p:blipFill>
          <a:blip r:embed="rId3"/>
          <a:stretch>
            <a:fillRect/>
          </a:stretch>
        </p:blipFill>
        <p:spPr>
          <a:xfrm>
            <a:off x="838200" y="1814879"/>
            <a:ext cx="5518838" cy="224173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943575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tch">
            <a:hlinkClick r:id="" action="ppaction://media"/>
            <a:extLst>
              <a:ext uri="{FF2B5EF4-FFF2-40B4-BE49-F238E27FC236}">
                <a16:creationId xmlns:a16="http://schemas.microsoft.com/office/drawing/2014/main" id="{B1D0EEFC-97F6-48C8-80B9-F89B774EF9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0324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dirty="0"/>
              <a:t>Sending a large batch</a:t>
            </a:r>
          </a:p>
        </p:txBody>
      </p:sp>
      <p:pic>
        <p:nvPicPr>
          <p:cNvPr id="7" name="Picture 6">
            <a:extLst>
              <a:ext uri="{FF2B5EF4-FFF2-40B4-BE49-F238E27FC236}">
                <a16:creationId xmlns:a16="http://schemas.microsoft.com/office/drawing/2014/main" id="{5DB694F5-B863-4E15-A0EA-C9C73C24B231}"/>
              </a:ext>
            </a:extLst>
          </p:cNvPr>
          <p:cNvPicPr>
            <a:picLocks noChangeAspect="1"/>
          </p:cNvPicPr>
          <p:nvPr/>
        </p:nvPicPr>
        <p:blipFill>
          <a:blip r:embed="rId3"/>
          <a:stretch>
            <a:fillRect/>
          </a:stretch>
        </p:blipFill>
        <p:spPr>
          <a:xfrm>
            <a:off x="838200" y="1814879"/>
            <a:ext cx="5878086" cy="224173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381418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E6C4-6696-43B6-A79F-31EAF0D0922B}"/>
              </a:ext>
            </a:extLst>
          </p:cNvPr>
          <p:cNvSpPr>
            <a:spLocks noGrp="1"/>
          </p:cNvSpPr>
          <p:nvPr>
            <p:ph type="title"/>
          </p:nvPr>
        </p:nvSpPr>
        <p:spPr/>
        <p:txBody>
          <a:bodyPr/>
          <a:lstStyle/>
          <a:p>
            <a:endParaRPr lang="en-CA"/>
          </a:p>
        </p:txBody>
      </p:sp>
      <p:pic>
        <p:nvPicPr>
          <p:cNvPr id="3" name="batch.big">
            <a:hlinkClick r:id="" action="ppaction://media"/>
            <a:extLst>
              <a:ext uri="{FF2B5EF4-FFF2-40B4-BE49-F238E27FC236}">
                <a16:creationId xmlns:a16="http://schemas.microsoft.com/office/drawing/2014/main" id="{6C82A9FF-2DD9-40A0-A622-7B4A92B8D1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42882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a:t>Sending larger messages or batches?</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2" y="2232837"/>
            <a:ext cx="6417588" cy="3539430"/>
          </a:xfrm>
          <a:prstGeom prst="rect">
            <a:avLst/>
          </a:prstGeom>
          <a:noFill/>
        </p:spPr>
        <p:txBody>
          <a:bodyPr wrap="square" rtlCol="0">
            <a:spAutoFit/>
          </a:bodyPr>
          <a:lstStyle/>
          <a:p>
            <a:r>
              <a:rPr lang="en-CA" sz="3200">
                <a:solidFill>
                  <a:schemeClr val="tx1">
                    <a:lumMod val="50000"/>
                    <a:lumOff val="50000"/>
                  </a:schemeClr>
                </a:solidFill>
              </a:rPr>
              <a:t>Consider</a:t>
            </a:r>
          </a:p>
          <a:p>
            <a:endParaRPr lang="en-CA" sz="3200">
              <a:solidFill>
                <a:schemeClr val="tx1">
                  <a:lumMod val="50000"/>
                  <a:lumOff val="50000"/>
                </a:schemeClr>
              </a:solidFill>
            </a:endParaRPr>
          </a:p>
          <a:p>
            <a:pPr marL="457200" indent="-457200">
              <a:buFont typeface="Arial" panose="020B0604020202020204" pitchFamily="34" charset="0"/>
              <a:buChar char="•"/>
            </a:pPr>
            <a:r>
              <a:rPr lang="en-CA" sz="3200">
                <a:solidFill>
                  <a:schemeClr val="tx1">
                    <a:lumMod val="50000"/>
                    <a:lumOff val="50000"/>
                  </a:schemeClr>
                </a:solidFill>
              </a:rPr>
              <a:t>Upgrade to </a:t>
            </a:r>
            <a:r>
              <a:rPr lang="en-CA" sz="3200"/>
              <a:t>Premium Tier</a:t>
            </a:r>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ServiceBus.AttachmentPlugin</a:t>
            </a:r>
            <a:endParaRPr lang="en-CA" sz="3200"/>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ServiceBus.CompressionPlugin</a:t>
            </a:r>
            <a:endParaRPr lang="en-CA" sz="320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698" y="4249151"/>
            <a:ext cx="397041" cy="39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uget icon">
            <a:extLst>
              <a:ext uri="{FF2B5EF4-FFF2-40B4-BE49-F238E27FC236}">
                <a16:creationId xmlns:a16="http://schemas.microsoft.com/office/drawing/2014/main" id="{3B92AB16-5D15-4025-AC9C-749D15AF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155" y="5202379"/>
            <a:ext cx="397041" cy="3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port extreme sport parachute skydive sports tandem parachuting air sports extremely windsports stunt performer">
            <a:extLst>
              <a:ext uri="{FF2B5EF4-FFF2-40B4-BE49-F238E27FC236}">
                <a16:creationId xmlns:a16="http://schemas.microsoft.com/office/drawing/2014/main" id="{41499E3F-DB75-435A-A433-7291982EA68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597099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Individual sends</a:t>
            </a:r>
          </a:p>
        </p:txBody>
      </p:sp>
      <p:pic>
        <p:nvPicPr>
          <p:cNvPr id="6" name="Picture 5">
            <a:extLst>
              <a:ext uri="{FF2B5EF4-FFF2-40B4-BE49-F238E27FC236}">
                <a16:creationId xmlns:a16="http://schemas.microsoft.com/office/drawing/2014/main" id="{ED9F3F58-76A4-4C64-B389-30A9838E4969}"/>
              </a:ext>
            </a:extLst>
          </p:cNvPr>
          <p:cNvPicPr>
            <a:picLocks noChangeAspect="1"/>
          </p:cNvPicPr>
          <p:nvPr/>
        </p:nvPicPr>
        <p:blipFill>
          <a:blip r:embed="rId2"/>
          <a:stretch>
            <a:fillRect/>
          </a:stretch>
        </p:blipFill>
        <p:spPr>
          <a:xfrm>
            <a:off x="838200" y="1842995"/>
            <a:ext cx="6949698" cy="244469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444251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
            <a:hlinkClick r:id="" action="ppaction://media"/>
            <a:extLst>
              <a:ext uri="{FF2B5EF4-FFF2-40B4-BE49-F238E27FC236}">
                <a16:creationId xmlns:a16="http://schemas.microsoft.com/office/drawing/2014/main" id="{87E83E12-85E3-4801-A486-9ABD95F2A8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7367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100 limit</a:t>
            </a:r>
          </a:p>
        </p:txBody>
      </p:sp>
      <p:pic>
        <p:nvPicPr>
          <p:cNvPr id="2" name="Picture 1">
            <a:extLst>
              <a:ext uri="{FF2B5EF4-FFF2-40B4-BE49-F238E27FC236}">
                <a16:creationId xmlns:a16="http://schemas.microsoft.com/office/drawing/2014/main" id="{7167821B-F364-46CC-B0DA-71F71D840B8F}"/>
              </a:ext>
            </a:extLst>
          </p:cNvPr>
          <p:cNvPicPr>
            <a:picLocks noChangeAspect="1"/>
          </p:cNvPicPr>
          <p:nvPr/>
        </p:nvPicPr>
        <p:blipFill>
          <a:blip r:embed="rId2"/>
          <a:stretch>
            <a:fillRect/>
          </a:stretch>
        </p:blipFill>
        <p:spPr>
          <a:xfrm>
            <a:off x="838200" y="1842994"/>
            <a:ext cx="6876570" cy="260295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171585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101">
            <a:hlinkClick r:id="" action="ppaction://media"/>
            <a:extLst>
              <a:ext uri="{FF2B5EF4-FFF2-40B4-BE49-F238E27FC236}">
                <a16:creationId xmlns:a16="http://schemas.microsoft.com/office/drawing/2014/main" id="{90CFEB8B-762A-48DD-877C-3C34D0FC4B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0738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Atomic sends with a batch</a:t>
            </a:r>
          </a:p>
        </p:txBody>
      </p:sp>
      <p:pic>
        <p:nvPicPr>
          <p:cNvPr id="10" name="Picture 9">
            <a:extLst>
              <a:ext uri="{FF2B5EF4-FFF2-40B4-BE49-F238E27FC236}">
                <a16:creationId xmlns:a16="http://schemas.microsoft.com/office/drawing/2014/main" id="{2A20AC81-23D3-4D75-A9A7-3FFB7D4CDBC4}"/>
              </a:ext>
            </a:extLst>
          </p:cNvPr>
          <p:cNvPicPr>
            <a:picLocks noChangeAspect="1"/>
          </p:cNvPicPr>
          <p:nvPr/>
        </p:nvPicPr>
        <p:blipFill>
          <a:blip r:embed="rId2"/>
          <a:stretch>
            <a:fillRect/>
          </a:stretch>
        </p:blipFill>
        <p:spPr>
          <a:xfrm>
            <a:off x="838200" y="1690687"/>
            <a:ext cx="6976462" cy="279820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875136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utdoor horizon light blur sky road traffic street car number view perspective highway advertising asphalt summer travel freeway motion transportation transport sign vehicle journey drive blue empty freedom street sign speed trip route signage way destination traffic sign route 66">
            <a:extLst>
              <a:ext uri="{FF2B5EF4-FFF2-40B4-BE49-F238E27FC236}">
                <a16:creationId xmlns:a16="http://schemas.microsoft.com/office/drawing/2014/main" id="{B00DD90F-31D6-4FD8-A507-3F66423985B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p:txBody>
          <a:bodyPr/>
          <a:lstStyle/>
          <a:p>
            <a:r>
              <a:rPr lang="en-CA"/>
              <a:t>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66700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6F920-3C96-4665-A22A-941D15B75221}"/>
              </a:ext>
            </a:extLst>
          </p:cNvPr>
          <p:cNvPicPr>
            <a:picLocks noChangeAspect="1"/>
          </p:cNvPicPr>
          <p:nvPr/>
        </p:nvPicPr>
        <p:blipFill>
          <a:blip r:embed="rId2"/>
          <a:stretch>
            <a:fillRect/>
          </a:stretch>
        </p:blipFill>
        <p:spPr>
          <a:xfrm>
            <a:off x="838200" y="461142"/>
            <a:ext cx="7940254" cy="3134986"/>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991580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
            <a:hlinkClick r:id="" action="ppaction://media"/>
            <a:extLst>
              <a:ext uri="{FF2B5EF4-FFF2-40B4-BE49-F238E27FC236}">
                <a16:creationId xmlns:a16="http://schemas.microsoft.com/office/drawing/2014/main" id="{B1DD88DF-E0CE-4C1D-BD35-697E114DF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13082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a:t>When things go wrong</a:t>
            </a:r>
          </a:p>
        </p:txBody>
      </p:sp>
      <p:pic>
        <p:nvPicPr>
          <p:cNvPr id="5" name="Picture 4">
            <a:extLst>
              <a:ext uri="{FF2B5EF4-FFF2-40B4-BE49-F238E27FC236}">
                <a16:creationId xmlns:a16="http://schemas.microsoft.com/office/drawing/2014/main" id="{5BAB5DCD-E3B1-4C9C-AC78-7400BB59BC87}"/>
              </a:ext>
            </a:extLst>
          </p:cNvPr>
          <p:cNvPicPr>
            <a:picLocks noChangeAspect="1"/>
          </p:cNvPicPr>
          <p:nvPr/>
        </p:nvPicPr>
        <p:blipFill>
          <a:blip r:embed="rId2"/>
          <a:stretch>
            <a:fillRect/>
          </a:stretch>
        </p:blipFill>
        <p:spPr>
          <a:xfrm>
            <a:off x="838200" y="1334318"/>
            <a:ext cx="8690469" cy="203128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10532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9788-5513-44AE-8592-3CD529A33A5C}"/>
              </a:ext>
            </a:extLst>
          </p:cNvPr>
          <p:cNvSpPr>
            <a:spLocks noGrp="1"/>
          </p:cNvSpPr>
          <p:nvPr>
            <p:ph type="title"/>
          </p:nvPr>
        </p:nvSpPr>
        <p:spPr/>
        <p:txBody>
          <a:bodyPr/>
          <a:lstStyle/>
          <a:p>
            <a:endParaRPr lang="en-CA"/>
          </a:p>
        </p:txBody>
      </p:sp>
      <p:pic>
        <p:nvPicPr>
          <p:cNvPr id="3" name="sendvia.exception">
            <a:hlinkClick r:id="" action="ppaction://media"/>
            <a:extLst>
              <a:ext uri="{FF2B5EF4-FFF2-40B4-BE49-F238E27FC236}">
                <a16:creationId xmlns:a16="http://schemas.microsoft.com/office/drawing/2014/main" id="{7DC6D022-D6BD-46BB-9A69-A9C6C10AD6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867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0B2DA19-3606-4820-839F-638CF4E7562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2000" y="1625225"/>
            <a:ext cx="11430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dirty="0"/>
              <a:t>queue/$Transfer/$</a:t>
            </a:r>
            <a:r>
              <a:rPr lang="en-CA" dirty="0" err="1"/>
              <a:t>DeadLetterQueue</a:t>
            </a:r>
            <a:endParaRPr lang="en-CA" dirty="0"/>
          </a:p>
        </p:txBody>
      </p:sp>
    </p:spTree>
    <p:extLst>
      <p:ext uri="{BB962C8B-B14F-4D97-AF65-F5344CB8AC3E}">
        <p14:creationId xmlns:p14="http://schemas.microsoft.com/office/powerpoint/2010/main" val="210658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B3B572-B9F2-42E3-9CDD-C73869D65DDF}"/>
              </a:ext>
            </a:extLst>
          </p:cNvPr>
          <p:cNvPicPr>
            <a:picLocks noChangeAspect="1"/>
          </p:cNvPicPr>
          <p:nvPr/>
        </p:nvPicPr>
        <p:blipFill>
          <a:blip r:embed="rId2"/>
          <a:stretch>
            <a:fillRect/>
          </a:stretch>
        </p:blipFill>
        <p:spPr>
          <a:xfrm>
            <a:off x="838200" y="1360783"/>
            <a:ext cx="7861388" cy="3535044"/>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0CC361FF-E5BF-4172-9E1D-658C15925C33}"/>
              </a:ext>
            </a:extLst>
          </p:cNvPr>
          <p:cNvPicPr>
            <a:picLocks noChangeAspect="1"/>
          </p:cNvPicPr>
          <p:nvPr/>
        </p:nvPicPr>
        <p:blipFill>
          <a:blip r:embed="rId3"/>
          <a:stretch>
            <a:fillRect/>
          </a:stretch>
        </p:blipFill>
        <p:spPr>
          <a:xfrm>
            <a:off x="838200" y="5222985"/>
            <a:ext cx="5234390" cy="111633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859521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dlq">
            <a:hlinkClick r:id="" action="ppaction://media"/>
            <a:extLst>
              <a:ext uri="{FF2B5EF4-FFF2-40B4-BE49-F238E27FC236}">
                <a16:creationId xmlns:a16="http://schemas.microsoft.com/office/drawing/2014/main" id="{14DA1A61-6B00-4600-955F-F9F616ADA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8310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7507154-53AC-4A7D-AAA0-DF91988B042B}"/>
              </a:ext>
            </a:extLst>
          </p:cNvPr>
          <p:cNvGrpSpPr/>
          <p:nvPr/>
        </p:nvGrpSpPr>
        <p:grpSpPr>
          <a:xfrm>
            <a:off x="141987" y="1291536"/>
            <a:ext cx="11402593" cy="3839347"/>
            <a:chOff x="141987" y="1291536"/>
            <a:chExt cx="11402593" cy="3839347"/>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a:solidFill>
                    <a:schemeClr val="bg1">
                      <a:lumMod val="50000"/>
                    </a:schemeClr>
                  </a:solidFill>
                </a:rPr>
                <a:t>2</a:t>
              </a:r>
              <a:endParaRPr lang="en-CA" b="1">
                <a:solidFill>
                  <a:schemeClr val="bg1">
                    <a:lumMod val="50000"/>
                  </a:schemeClr>
                </a:solidFill>
              </a:endParaRPr>
            </a:p>
          </p:txBody>
        </p:sp>
      </p:gr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5362"/>
                                        </p:tgtEl>
                                      </p:cBhvr>
                                    </p:animEffect>
                                    <p:set>
                                      <p:cBhvr>
                                        <p:cTn id="18" dur="1" fill="hold">
                                          <p:stCondLst>
                                            <p:cond delay="499"/>
                                          </p:stCondLst>
                                        </p:cTn>
                                        <p:tgtEl>
                                          <p:spTgt spid="15362"/>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rchitecture structure road bridge traffic highway city skyscraper urban overpass cityscape landmark stadium trees buildings infrastructure cars race track roads junction metropolis bird's eye view aerial photography urban area residential area metropolitan area nonbuilding structure sport venue">
            <a:extLst>
              <a:ext uri="{FF2B5EF4-FFF2-40B4-BE49-F238E27FC236}">
                <a16:creationId xmlns:a16="http://schemas.microsoft.com/office/drawing/2014/main" id="{ACEE6636-07C6-4168-95D4-4E768037A2F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035563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dirty="0"/>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FAED6-C7EF-424C-923E-B0E0B7D338DA}"/>
              </a:ext>
            </a:extLst>
          </p:cNvPr>
          <p:cNvPicPr>
            <a:picLocks noChangeAspect="1"/>
          </p:cNvPicPr>
          <p:nvPr/>
        </p:nvPicPr>
        <p:blipFill>
          <a:blip r:embed="rId2"/>
          <a:stretch>
            <a:fillRect/>
          </a:stretch>
        </p:blipFill>
        <p:spPr>
          <a:xfrm>
            <a:off x="838200" y="315246"/>
            <a:ext cx="7798035" cy="2193919"/>
          </a:xfrm>
          <a:prstGeom prst="rect">
            <a:avLst/>
          </a:prstGeom>
        </p:spPr>
        <p:style>
          <a:lnRef idx="0">
            <a:schemeClr val="accent3"/>
          </a:lnRef>
          <a:fillRef idx="3">
            <a:schemeClr val="accent3"/>
          </a:fillRef>
          <a:effectRef idx="3">
            <a:schemeClr val="accent3"/>
          </a:effectRef>
          <a:fontRef idx="minor">
            <a:schemeClr val="lt1"/>
          </a:fontRef>
        </p:style>
      </p:pic>
      <p:pic>
        <p:nvPicPr>
          <p:cNvPr id="4" name="Picture 3">
            <a:extLst>
              <a:ext uri="{FF2B5EF4-FFF2-40B4-BE49-F238E27FC236}">
                <a16:creationId xmlns:a16="http://schemas.microsoft.com/office/drawing/2014/main" id="{46DF74C8-D487-4655-813C-2F632856D1A0}"/>
              </a:ext>
            </a:extLst>
          </p:cNvPr>
          <p:cNvPicPr>
            <a:picLocks noChangeAspect="1"/>
          </p:cNvPicPr>
          <p:nvPr/>
        </p:nvPicPr>
        <p:blipFill>
          <a:blip r:embed="rId3"/>
          <a:stretch>
            <a:fillRect/>
          </a:stretch>
        </p:blipFill>
        <p:spPr>
          <a:xfrm>
            <a:off x="838200" y="2834728"/>
            <a:ext cx="7291508" cy="356580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57608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y">
            <a:hlinkClick r:id="" action="ppaction://media"/>
            <a:extLst>
              <a:ext uri="{FF2B5EF4-FFF2-40B4-BE49-F238E27FC236}">
                <a16:creationId xmlns:a16="http://schemas.microsoft.com/office/drawing/2014/main" id="{B9911C83-8D9C-47FF-9C69-0B2BF0AD2D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044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rack railway train tunnel tram transport vehicle station electricity public transport locomotive rail transport tgv land vehicle rolling stock metropolitan area railroad car passenger car high speed rail">
            <a:extLst>
              <a:ext uri="{FF2B5EF4-FFF2-40B4-BE49-F238E27FC236}">
                <a16:creationId xmlns:a16="http://schemas.microsoft.com/office/drawing/2014/main" id="{B8051DA0-E9F2-42A8-8A9C-61FF8160159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330334"/>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35287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023729-DC21-4B79-8AEB-4177AC413CB8}"/>
              </a:ext>
            </a:extLst>
          </p:cNvPr>
          <p:cNvPicPr>
            <a:picLocks noChangeAspect="1"/>
          </p:cNvPicPr>
          <p:nvPr/>
        </p:nvPicPr>
        <p:blipFill>
          <a:blip r:embed="rId2"/>
          <a:stretch>
            <a:fillRect/>
          </a:stretch>
        </p:blipFill>
        <p:spPr>
          <a:xfrm>
            <a:off x="838199" y="366063"/>
            <a:ext cx="6960495" cy="1508842"/>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E75CCF1B-A863-4F8D-B784-096FCCD97169}"/>
              </a:ext>
            </a:extLst>
          </p:cNvPr>
          <p:cNvPicPr>
            <a:picLocks noChangeAspect="1"/>
          </p:cNvPicPr>
          <p:nvPr/>
        </p:nvPicPr>
        <p:blipFill>
          <a:blip r:embed="rId3"/>
          <a:stretch>
            <a:fillRect/>
          </a:stretch>
        </p:blipFill>
        <p:spPr>
          <a:xfrm>
            <a:off x="838198" y="2274384"/>
            <a:ext cx="7345297" cy="3796557"/>
          </a:xfrm>
          <a:prstGeom prst="rect">
            <a:avLst/>
          </a:prstGeom>
        </p:spPr>
        <p:style>
          <a:lnRef idx="0">
            <a:schemeClr val="accent3"/>
          </a:lnRef>
          <a:fillRef idx="3">
            <a:schemeClr val="accent3"/>
          </a:fillRef>
          <a:effectRef idx="3">
            <a:schemeClr val="accent3"/>
          </a:effectRef>
          <a:fontRef idx="minor">
            <a:schemeClr val="lt1"/>
          </a:fontRef>
        </p:style>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264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0482C-526D-4652-AE9D-250DE204FA3D}"/>
              </a:ext>
            </a:extLst>
          </p:cNvPr>
          <p:cNvPicPr>
            <a:picLocks noChangeAspect="1"/>
          </p:cNvPicPr>
          <p:nvPr/>
        </p:nvPicPr>
        <p:blipFill>
          <a:blip r:embed="rId2"/>
          <a:stretch>
            <a:fillRect/>
          </a:stretch>
        </p:blipFill>
        <p:spPr>
          <a:xfrm>
            <a:off x="838199" y="1893039"/>
            <a:ext cx="10749629" cy="270201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951128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
            <a:hlinkClick r:id="" action="ppaction://media"/>
            <a:extLst>
              <a:ext uri="{FF2B5EF4-FFF2-40B4-BE49-F238E27FC236}">
                <a16:creationId xmlns:a16="http://schemas.microsoft.com/office/drawing/2014/main" id="{11C8A376-3DDE-48FF-871E-EE800BD44C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229144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a:solidFill>
                  <a:schemeClr val="tx1">
                    <a:lumMod val="50000"/>
                    <a:lumOff val="50000"/>
                  </a:schemeClr>
                </a:solidFill>
              </a:rPr>
              <a:t>An opaque </a:t>
            </a:r>
            <a:r>
              <a:rPr lang="en-CA"/>
              <a:t>binary object that can hold data of the size of one message</a:t>
            </a:r>
            <a:r>
              <a:rPr lang="en-CA">
                <a:solidFill>
                  <a:schemeClr val="tx1">
                    <a:lumMod val="50000"/>
                    <a:lumOff val="50000"/>
                  </a:schemeClr>
                </a:solidFill>
              </a:rPr>
              <a:t>.</a:t>
            </a:r>
          </a:p>
          <a:p>
            <a:r>
              <a:rPr lang="en-CA">
                <a:solidFill>
                  <a:schemeClr val="tx1">
                    <a:lumMod val="50000"/>
                    <a:lumOff val="50000"/>
                  </a:schemeClr>
                </a:solidFill>
              </a:rPr>
              <a:t>Session state </a:t>
            </a:r>
            <a:r>
              <a:rPr lang="en-CA"/>
              <a:t>remains as long as it is not cleared up </a:t>
            </a:r>
            <a:r>
              <a:rPr lang="en-CA">
                <a:solidFill>
                  <a:schemeClr val="tx1">
                    <a:lumMod val="50000"/>
                    <a:lumOff val="50000"/>
                  </a:schemeClr>
                </a:solidFill>
              </a:rPr>
              <a:t>(returning null), </a:t>
            </a:r>
            <a:r>
              <a:rPr lang="en-CA"/>
              <a:t>even if all messages in a session are consumed</a:t>
            </a:r>
            <a:r>
              <a:rPr lang="en-CA">
                <a:solidFill>
                  <a:schemeClr val="tx1">
                    <a:lumMod val="50000"/>
                    <a:lumOff val="50000"/>
                  </a:schemeClr>
                </a:solidFill>
              </a:rPr>
              <a:t>.</a:t>
            </a:r>
          </a:p>
        </p:txBody>
      </p:sp>
    </p:spTree>
    <p:extLst>
      <p:ext uri="{BB962C8B-B14F-4D97-AF65-F5344CB8AC3E}">
        <p14:creationId xmlns:p14="http://schemas.microsoft.com/office/powerpoint/2010/main" val="197369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err="1">
                <a:solidFill>
                  <a:srgbClr val="004880"/>
                </a:solidFill>
              </a:rPr>
              <a:t>WindowsAzure.ServiceBus</a:t>
            </a:r>
            <a:endParaRPr lang="en-CA" b="1">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369332"/>
          </a:xfrm>
          <a:prstGeom prst="rect">
            <a:avLst/>
          </a:prstGeom>
          <a:noFill/>
        </p:spPr>
        <p:txBody>
          <a:bodyPr wrap="square" rtlCol="0">
            <a:spAutoFit/>
          </a:bodyPr>
          <a:lstStyle/>
          <a:p>
            <a:r>
              <a:rPr lang="en-CA" b="1" err="1">
                <a:solidFill>
                  <a:srgbClr val="004880"/>
                </a:solidFill>
              </a:rPr>
              <a:t>Microsoft.Azure.ServiceBus</a:t>
            </a:r>
            <a:endParaRPr lang="en-CA" b="1">
              <a:solidFill>
                <a:srgbClr val="004880"/>
              </a:solidFill>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bokeh white photography star photo vehicle color machine blue nikon clothing black stormtrooper disney england london art science 50mm fiction starwars unitedkingdom robot 14 raw sciencefiction wars lucas force wax gb george colorphotography nikond600 d600 madame lucasfilm tussauds madametussauds georgelucas awakens theforceawakens football equipment and supplies protective equipment in gridiron football">
            <a:extLst>
              <a:ext uri="{FF2B5EF4-FFF2-40B4-BE49-F238E27FC236}">
                <a16:creationId xmlns:a16="http://schemas.microsoft.com/office/drawing/2014/main" id="{3D37681A-3981-42C9-9D98-9CCBE1E1DE62}"/>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13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969415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9AEDE-ACEB-4D3B-A3EC-B66C5A45913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899B9F92-0C0C-4B41-9929-F87234ABE7CE}"/>
              </a:ext>
            </a:extLst>
          </p:cNvPr>
          <p:cNvPicPr>
            <a:picLocks noChangeAspect="1"/>
          </p:cNvPicPr>
          <p:nvPr/>
        </p:nvPicPr>
        <p:blipFill>
          <a:blip r:embed="rId2"/>
          <a:stretch>
            <a:fillRect/>
          </a:stretch>
        </p:blipFill>
        <p:spPr>
          <a:xfrm>
            <a:off x="838200" y="1840063"/>
            <a:ext cx="7305326" cy="1325563"/>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378B6245-89BC-4559-8E3A-FB2280630CF4}"/>
              </a:ext>
            </a:extLst>
          </p:cNvPr>
          <p:cNvPicPr>
            <a:picLocks noChangeAspect="1"/>
          </p:cNvPicPr>
          <p:nvPr/>
        </p:nvPicPr>
        <p:blipFill>
          <a:blip r:embed="rId3"/>
          <a:stretch>
            <a:fillRect/>
          </a:stretch>
        </p:blipFill>
        <p:spPr>
          <a:xfrm>
            <a:off x="838200" y="3428999"/>
            <a:ext cx="7122459" cy="274015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846019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
            <a:hlinkClick r:id="" action="ppaction://media"/>
            <a:extLst>
              <a:ext uri="{FF2B5EF4-FFF2-40B4-BE49-F238E27FC236}">
                <a16:creationId xmlns:a16="http://schemas.microsoft.com/office/drawing/2014/main" id="{E38EC1F0-8E2C-4A3D-9946-1D61F21A10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262338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water tube line flow guide pipeline pressure water line water running water supply water pipe outdoor structure pipeline transport">
            <a:extLst>
              <a:ext uri="{FF2B5EF4-FFF2-40B4-BE49-F238E27FC236}">
                <a16:creationId xmlns:a16="http://schemas.microsoft.com/office/drawing/2014/main" id="{0B339DAE-CE46-46A4-9DBA-F88E2E4C8F2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62508"/>
            <a:ext cx="12191999" cy="7020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a:t>Plugins</a:t>
            </a:r>
          </a:p>
        </p:txBody>
      </p:sp>
    </p:spTree>
    <p:extLst>
      <p:ext uri="{BB962C8B-B14F-4D97-AF65-F5344CB8AC3E}">
        <p14:creationId xmlns:p14="http://schemas.microsoft.com/office/powerpoint/2010/main" val="2850071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444BBB-DE92-4797-A39B-C9F46DF8F4FF}"/>
              </a:ext>
            </a:extLst>
          </p:cNvPr>
          <p:cNvPicPr>
            <a:picLocks noChangeAspect="1"/>
          </p:cNvPicPr>
          <p:nvPr/>
        </p:nvPicPr>
        <p:blipFill>
          <a:blip r:embed="rId2"/>
          <a:stretch>
            <a:fillRect/>
          </a:stretch>
        </p:blipFill>
        <p:spPr>
          <a:xfrm>
            <a:off x="838199" y="300489"/>
            <a:ext cx="8620845" cy="5256831"/>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2E51DA81-63DF-416A-B734-8BAF3B3451CB}"/>
              </a:ext>
            </a:extLst>
          </p:cNvPr>
          <p:cNvPicPr>
            <a:picLocks noChangeAspect="1"/>
          </p:cNvPicPr>
          <p:nvPr/>
        </p:nvPicPr>
        <p:blipFill>
          <a:blip r:embed="rId3"/>
          <a:stretch>
            <a:fillRect/>
          </a:stretch>
        </p:blipFill>
        <p:spPr>
          <a:xfrm>
            <a:off x="838200" y="5813148"/>
            <a:ext cx="7075596" cy="5799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320256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
            <a:hlinkClick r:id="" action="ppaction://media"/>
            <a:extLst>
              <a:ext uri="{FF2B5EF4-FFF2-40B4-BE49-F238E27FC236}">
                <a16:creationId xmlns:a16="http://schemas.microsoft.com/office/drawing/2014/main" id="{11A4C442-2053-419C-A279-2434A8486F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147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laptop computer technology coding html developer programming programmer macbook pro wordpress software multimedia development code data template computer keyboard developing personal computer php electronic device computer hardware personal computer hardware computer program coder">
            <a:extLst>
              <a:ext uri="{FF2B5EF4-FFF2-40B4-BE49-F238E27FC236}">
                <a16:creationId xmlns:a16="http://schemas.microsoft.com/office/drawing/2014/main" id="{9F4680FF-42F9-45DD-8964-84C2DC8718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err="1"/>
              <a:t>az</a:t>
            </a:r>
            <a:r>
              <a:rPr lang="en-CA"/>
              <a:t> </a:t>
            </a:r>
            <a:r>
              <a:rPr lang="en-CA" err="1"/>
              <a:t>servicebus</a:t>
            </a:r>
            <a:r>
              <a:rPr lang="en-CA"/>
              <a:t> --help</a:t>
            </a:r>
          </a:p>
          <a:p>
            <a:r>
              <a:rPr lang="en-CA">
                <a:hlinkClick r:id="rId3"/>
              </a:rPr>
              <a:t>https://docs.microsoft.com/en-us/cli/azure/servicebus</a:t>
            </a:r>
            <a:endParaRPr lang="en-CA"/>
          </a:p>
        </p:txBody>
      </p:sp>
    </p:spTree>
    <p:extLst>
      <p:ext uri="{BB962C8B-B14F-4D97-AF65-F5344CB8AC3E}">
        <p14:creationId xmlns:p14="http://schemas.microsoft.com/office/powerpoint/2010/main" val="2147213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ar vintage wheel red vehicle classic car sports car convertible coupe porsche land vehicle porsche 911 automobile make porsche 912 porsche 911 classic porsche 959">
            <a:extLst>
              <a:ext uri="{FF2B5EF4-FFF2-40B4-BE49-F238E27FC236}">
                <a16:creationId xmlns:a16="http://schemas.microsoft.com/office/drawing/2014/main" id="{0B072049-4F41-4FD5-9FEE-90ABC490A037}"/>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dirty="0"/>
              <a:t>Performance</a:t>
            </a:r>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r>
              <a:rPr lang="en-CA" dirty="0"/>
              <a:t>Standard vs Premium</a:t>
            </a:r>
          </a:p>
        </p:txBody>
      </p:sp>
    </p:spTree>
    <p:extLst>
      <p:ext uri="{BB962C8B-B14F-4D97-AF65-F5344CB8AC3E}">
        <p14:creationId xmlns:p14="http://schemas.microsoft.com/office/powerpoint/2010/main" val="631459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r>
              <a:rPr lang="en-CA"/>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lstStyle/>
          <a:p>
            <a:r>
              <a:rPr lang="en-CA"/>
              <a:t>1MB message size</a:t>
            </a:r>
          </a:p>
          <a:p>
            <a:r>
              <a:rPr lang="en-CA"/>
              <a:t>Dedicated resources</a:t>
            </a:r>
          </a:p>
          <a:p>
            <a:r>
              <a:rPr lang="en-CA"/>
              <a:t>Predictable throughput</a:t>
            </a:r>
          </a:p>
          <a:p>
            <a:r>
              <a:rPr lang="en-CA" err="1"/>
              <a:t>GeoDR</a:t>
            </a:r>
            <a:endParaRPr lang="en-CA"/>
          </a:p>
          <a:p>
            <a:r>
              <a:rPr lang="en-CA"/>
              <a:t>Azure Zones</a:t>
            </a:r>
          </a:p>
          <a:p>
            <a:r>
              <a:rPr lang="en-CA"/>
              <a:t>VNET support</a:t>
            </a:r>
          </a:p>
          <a:p>
            <a:r>
              <a:rPr lang="en-CA"/>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286" y="4230572"/>
            <a:ext cx="3333750" cy="25050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Lower budget requirement</a:t>
            </a:r>
          </a:p>
          <a:p>
            <a:r>
              <a:rPr lang="en-CA"/>
              <a:t>Multiple namespaces</a:t>
            </a:r>
          </a:p>
          <a:p>
            <a:r>
              <a:rPr lang="en-CA"/>
              <a:t>Decent message size (256KB)</a:t>
            </a:r>
          </a:p>
          <a:p>
            <a:r>
              <a:rPr lang="en-CA"/>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0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outdoor wood vintage antique countryside texture wall rust metal ancient old building lumber hdr buildings canada rusty wooden ghost town iron heritage tourist attraction british columbia farm equipment western style wild west man made object ancient history heritage site metal rusty deadman ranch rusty tools">
            <a:extLst>
              <a:ext uri="{FF2B5EF4-FFF2-40B4-BE49-F238E27FC236}">
                <a16:creationId xmlns:a16="http://schemas.microsoft.com/office/drawing/2014/main" id="{AC414616-4388-4B7D-9944-CA82510E4D4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7546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6663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a:solidFill>
                  <a:schemeClr val="bg1">
                    <a:lumMod val="50000"/>
                  </a:schemeClr>
                </a:solidFill>
                <a:latin typeface="Yanone Kaffeesatz Regular" panose="02000000000000000000" pitchFamily="2" charset="0"/>
              </a:rPr>
              <a:t>github.com/azure/</a:t>
            </a:r>
            <a:r>
              <a:rPr lang="en-US" sz="5400">
                <a:latin typeface="Yanone Kaffeesatz Regular" panose="02000000000000000000" pitchFamily="2" charset="0"/>
              </a:rPr>
              <a:t>azure-</a:t>
            </a:r>
            <a:r>
              <a:rPr lang="en-US" sz="5400" err="1">
                <a:latin typeface="Yanone Kaffeesatz Regular" panose="02000000000000000000" pitchFamily="2" charset="0"/>
              </a:rPr>
              <a:t>sdk</a:t>
            </a:r>
            <a:r>
              <a:rPr lang="en-US" sz="5400">
                <a:latin typeface="Yanone Kaffeesatz Regular" panose="02000000000000000000" pitchFamily="2" charset="0"/>
              </a:rPr>
              <a:t>-for-net</a:t>
            </a:r>
            <a:endParaRPr lang="de-CH" sz="540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645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DFE818-DF70-4F77-9212-C9D56FF6078D}"/>
              </a:ext>
            </a:extLst>
          </p:cNvPr>
          <p:cNvPicPr>
            <a:picLocks noChangeAspect="1"/>
          </p:cNvPicPr>
          <p:nvPr/>
        </p:nvPicPr>
        <p:blipFill>
          <a:blip r:embed="rId3"/>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Picture 2"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icture 5">
            <a:extLst>
              <a:ext uri="{FF2B5EF4-FFF2-40B4-BE49-F238E27FC236}">
                <a16:creationId xmlns:a16="http://schemas.microsoft.com/office/drawing/2014/main" id="{8450E72C-3037-412D-842D-458CC09682D9}"/>
              </a:ext>
            </a:extLst>
          </p:cNvPr>
          <p:cNvPicPr>
            <a:picLocks noChangeAspect="1"/>
          </p:cNvPicPr>
          <p:nvPr/>
        </p:nvPicPr>
        <p:blipFill>
          <a:blip r:embed="rId5"/>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B36A-AA61-4B15-94B8-4DCA7DB2EEE5}"/>
              </a:ext>
            </a:extLst>
          </p:cNvPr>
          <p:cNvPicPr>
            <a:picLocks noChangeAspect="1"/>
          </p:cNvPicPr>
          <p:nvPr/>
        </p:nvPicPr>
        <p:blipFill>
          <a:blip r:embed="rId3">
            <a:duotone>
              <a:schemeClr val="bg2">
                <a:shade val="45000"/>
                <a:satMod val="135000"/>
              </a:schemeClr>
              <a:prstClr val="white"/>
            </a:duotone>
          </a:blip>
          <a:stretch>
            <a:fillRect/>
          </a:stretch>
        </p:blipFill>
        <p:spPr>
          <a:xfrm>
            <a:off x="2353298" y="0"/>
            <a:ext cx="7485403"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47452" y="2967334"/>
            <a:ext cx="12001499" cy="923330"/>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3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https://github.com/SeanFeldman/AzureServiceBus.DeepDive</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2711429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ADBE89-F8DF-4591-97CE-78B138652779}"/>
              </a:ext>
            </a:extLst>
          </p:cNvPr>
          <p:cNvPicPr>
            <a:picLocks noChangeAspect="1"/>
          </p:cNvPicPr>
          <p:nvPr/>
        </p:nvPicPr>
        <p:blipFill>
          <a:blip r:embed="rId3">
            <a:duotone>
              <a:schemeClr val="bg2">
                <a:shade val="45000"/>
                <a:satMod val="135000"/>
              </a:schemeClr>
              <a:prstClr val="white"/>
            </a:duotone>
          </a:blip>
          <a:stretch>
            <a:fillRect/>
          </a:stretch>
        </p:blipFill>
        <p:spPr>
          <a:xfrm>
            <a:off x="769327" y="-62663"/>
            <a:ext cx="10557750" cy="6920663"/>
          </a:xfrm>
          <a:prstGeom prst="rect">
            <a:avLst/>
          </a:prstGeom>
        </p:spPr>
      </p:pic>
      <p:sp>
        <p:nvSpPr>
          <p:cNvPr id="7" name="Rectangle 2">
            <a:extLst>
              <a:ext uri="{FF2B5EF4-FFF2-40B4-BE49-F238E27FC236}">
                <a16:creationId xmlns:a16="http://schemas.microsoft.com/office/drawing/2014/main" id="{C597DE16-3DA8-42E5-BA0B-5C6707DCB5D2}"/>
              </a:ext>
            </a:extLst>
          </p:cNvPr>
          <p:cNvSpPr>
            <a:spLocks noChangeArrowheads="1"/>
          </p:cNvSpPr>
          <p:nvPr/>
        </p:nvSpPr>
        <p:spPr bwMode="auto">
          <a:xfrm>
            <a:off x="47452" y="2921168"/>
            <a:ext cx="12001499" cy="1015663"/>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http://go.</a:t>
            </a:r>
            <a:r>
              <a:rPr kumimoji="0" lang="en-US" altLang="en-US" sz="60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particular</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.net/regina-2019</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1250767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word wood floor number wall pattern tile brick scrabble font art design letters shape thanks flooring">
            <a:extLst>
              <a:ext uri="{FF2B5EF4-FFF2-40B4-BE49-F238E27FC236}">
                <a16:creationId xmlns:a16="http://schemas.microsoft.com/office/drawing/2014/main" id="{176A4F86-B109-4735-89D4-878198BC291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246910"/>
            <a:ext cx="12192000" cy="81481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7924800" y="3461990"/>
            <a:ext cx="4010526" cy="1496132"/>
          </a:xfrm>
        </p:spPr>
        <p:txBody>
          <a:bodyPr>
            <a:normAutofit/>
          </a:bodyPr>
          <a:lstStyle/>
          <a:p>
            <a:r>
              <a:rPr lang="en-CA" sz="8800" dirty="0"/>
              <a:t>Q&amp;A</a:t>
            </a:r>
          </a:p>
        </p:txBody>
      </p:sp>
      <p:sp>
        <p:nvSpPr>
          <p:cNvPr id="6" name="TextBox 5">
            <a:extLst>
              <a:ext uri="{FF2B5EF4-FFF2-40B4-BE49-F238E27FC236}">
                <a16:creationId xmlns:a16="http://schemas.microsoft.com/office/drawing/2014/main" id="{611A0348-D460-4CC0-9305-6D0FB4B7B555}"/>
              </a:ext>
            </a:extLst>
          </p:cNvPr>
          <p:cNvSpPr txBox="1"/>
          <p:nvPr/>
        </p:nvSpPr>
        <p:spPr>
          <a:xfrm>
            <a:off x="3362826" y="4674216"/>
            <a:ext cx="3832059" cy="830997"/>
          </a:xfrm>
          <a:prstGeom prst="rect">
            <a:avLst/>
          </a:prstGeom>
          <a:noFill/>
        </p:spPr>
        <p:txBody>
          <a:bodyPr wrap="square" rtlCol="0">
            <a:spAutoFit/>
          </a:bodyPr>
          <a:lstStyle/>
          <a:p>
            <a:r>
              <a:rPr lang="en-CA" sz="2400" dirty="0"/>
              <a:t>@</a:t>
            </a:r>
            <a:r>
              <a:rPr lang="en-CA" sz="2400" dirty="0" err="1"/>
              <a:t>sfeldman</a:t>
            </a:r>
            <a:br>
              <a:rPr lang="en-CA" sz="2400" dirty="0"/>
            </a:br>
            <a:r>
              <a:rPr lang="en-CA" sz="2400" dirty="0"/>
              <a:t>weblogs.asp.net/</a:t>
            </a:r>
            <a:r>
              <a:rPr lang="en-CA" sz="2400" dirty="0" err="1"/>
              <a:t>sfeldman</a:t>
            </a:r>
            <a:endParaRPr lang="en-CA" sz="2400" dirty="0"/>
          </a:p>
        </p:txBody>
      </p:sp>
      <p:pic>
        <p:nvPicPr>
          <p:cNvPr id="7" name="Picture 6" descr="A person wearing glasses and smiling at the camera&#10;&#10;Description automatically generated">
            <a:extLst>
              <a:ext uri="{FF2B5EF4-FFF2-40B4-BE49-F238E27FC236}">
                <a16:creationId xmlns:a16="http://schemas.microsoft.com/office/drawing/2014/main" id="{DBDD21A2-97D9-45F3-AD85-510E44F76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638" y="3599739"/>
            <a:ext cx="2712872" cy="2716767"/>
          </a:xfrm>
          <a:prstGeom prst="ellipse">
            <a:avLst/>
          </a:prstGeom>
        </p:spPr>
      </p:pic>
    </p:spTree>
    <p:extLst>
      <p:ext uri="{BB962C8B-B14F-4D97-AF65-F5344CB8AC3E}">
        <p14:creationId xmlns:p14="http://schemas.microsoft.com/office/powerpoint/2010/main" val="903516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TotalTime>
  <Words>2198</Words>
  <Application>Microsoft Office PowerPoint</Application>
  <PresentationFormat>Widescreen</PresentationFormat>
  <Paragraphs>383</Paragraphs>
  <Slides>94</Slides>
  <Notes>39</Notes>
  <HiddenSlides>0</HiddenSlides>
  <MMClips>21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Calibri Light</vt:lpstr>
      <vt:lpstr>Segoe UI</vt:lpstr>
      <vt:lpstr>Segoe UI Black</vt:lpstr>
      <vt:lpstr>Yanone Kaffeesatz Regular</vt:lpstr>
      <vt:lpstr>Office Theme</vt:lpstr>
      <vt:lpstr>Azure Service Bus Deep Dive</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Sending Messages</vt:lpstr>
      <vt:lpstr>Code</vt:lpstr>
      <vt:lpstr>PowerPoint Presentation</vt:lpstr>
      <vt:lpstr>PowerPoint Presentation</vt:lpstr>
      <vt:lpstr>Receiving Messages</vt:lpstr>
      <vt:lpstr>Receiving modes</vt:lpstr>
      <vt:lpstr>PowerPoint Presentation</vt:lpstr>
      <vt:lpstr>User Callback</vt:lpstr>
      <vt:lpstr>PowerPoint Presentation</vt:lpstr>
      <vt:lpstr>PowerPoint Presentation</vt:lpstr>
      <vt:lpstr>Clients vs Senders/Receivers</vt:lpstr>
      <vt:lpstr>Connections Management</vt:lpstr>
      <vt:lpstr>Connection String vs Connection </vt:lpstr>
      <vt:lpstr>Using connection string</vt:lpstr>
      <vt:lpstr>Using connection</vt:lpstr>
      <vt:lpstr>PowerPoint Presentation</vt:lpstr>
      <vt:lpstr>Message Scheduling</vt:lpstr>
      <vt:lpstr>Schedule w/o a receipt</vt:lpstr>
      <vt:lpstr>Schedule with a receipt</vt:lpstr>
      <vt:lpstr>PowerPoint Presentation</vt:lpstr>
      <vt:lpstr>Message Expiry</vt:lpstr>
      <vt:lpstr>PowerPoint Presentation</vt:lpstr>
      <vt:lpstr>PowerPoint Presentation</vt:lpstr>
      <vt:lpstr>Message Forwarding</vt:lpstr>
      <vt:lpstr>PowerPoint Presentation</vt:lpstr>
      <vt:lpstr>PowerPoint Presentation</vt:lpstr>
      <vt:lpstr>PowerPoint Presentation</vt:lpstr>
      <vt:lpstr>PowerPoint Presentation</vt:lpstr>
      <vt:lpstr>Message Dead-lettering</vt:lpstr>
      <vt:lpstr>Setup</vt:lpstr>
      <vt:lpstr>Message pump</vt:lpstr>
      <vt:lpstr>PowerPoint Presentation</vt:lpstr>
      <vt:lpstr>Pub/Sub</vt:lpstr>
      <vt:lpstr>Publish/Subscribe</vt:lpstr>
      <vt:lpstr>PowerPoint Presentation</vt:lpstr>
      <vt:lpstr>SQL vs Correlation Filters</vt:lpstr>
      <vt:lpstr>Message Batching</vt:lpstr>
      <vt:lpstr>Sending a batch</vt:lpstr>
      <vt:lpstr>PowerPoint Presentation</vt:lpstr>
      <vt:lpstr>Sending a large batch</vt:lpstr>
      <vt:lpstr>PowerPoint Presentation</vt:lpstr>
      <vt:lpstr>Sending larger messages or batches?</vt:lpstr>
      <vt:lpstr>Atomic Sends</vt:lpstr>
      <vt:lpstr>Individual sends</vt:lpstr>
      <vt:lpstr>PowerPoint Presentation</vt:lpstr>
      <vt:lpstr>100 limit</vt:lpstr>
      <vt:lpstr>PowerPoint Presentation</vt:lpstr>
      <vt:lpstr>Atomic sends with a batch</vt:lpstr>
      <vt:lpstr>Send Via</vt:lpstr>
      <vt:lpstr>PowerPoint Presentation</vt:lpstr>
      <vt:lpstr>PowerPoint Presentation</vt:lpstr>
      <vt:lpstr>PowerPoint Presentation</vt:lpstr>
      <vt:lpstr>When things go wrong</vt:lpstr>
      <vt:lpstr>PowerPoint Presentation</vt:lpstr>
      <vt:lpstr>Transfer Dead-lettering</vt:lpstr>
      <vt:lpstr>PowerPoint Presentation</vt:lpstr>
      <vt:lpstr>PowerPoint Presentation</vt:lpstr>
      <vt:lpstr>Topologies</vt:lpstr>
      <vt:lpstr>What’s a topology?</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Azure CLI</vt:lpstr>
      <vt:lpstr>Performance</vt:lpstr>
      <vt:lpstr>Premium or Standard?</vt:lpstr>
      <vt:lpstr>Tooling</vt:lpstr>
      <vt:lpstr>PowerPoint Presentation</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1</cp:revision>
  <dcterms:created xsi:type="dcterms:W3CDTF">2019-10-14T18:49:24Z</dcterms:created>
  <dcterms:modified xsi:type="dcterms:W3CDTF">2019-10-19T06:12:17Z</dcterms:modified>
</cp:coreProperties>
</file>